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7"/>
  </p:notesMasterIdLst>
  <p:sldIdLst>
    <p:sldId id="256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FF16EA-2F88-E2FC-76B2-7847D3A83817}" name="Sylvie Silk" initials="SS" userId="S::sylvie.silk@hes.scot::91c1b3b0-9e40-4f1a-a4f0-0067d04af8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5EE"/>
    <a:srgbClr val="005685"/>
    <a:srgbClr val="69295D"/>
    <a:srgbClr val="A61F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599379-81F9-442A-9609-21FB640E8220}" v="4" dt="2026-07-22T10:28:12.2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2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5CAD9-5FB5-4EE9-A745-69BC79C965B7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1EA65-1DAD-4321-AB1D-5B917859A0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027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All images ©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Crown Copyright HES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71EA65-1DAD-4321-AB1D-5B917859A0D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1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66592-66EA-48BF-BD8C-11E7385B461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0F1A-9E5C-4155-8C33-9228AEA7F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89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66592-66EA-48BF-BD8C-11E7385B461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0F1A-9E5C-4155-8C33-9228AEA7F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345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66592-66EA-48BF-BD8C-11E7385B461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0F1A-9E5C-4155-8C33-9228AEA7F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670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66592-66EA-48BF-BD8C-11E7385B461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0F1A-9E5C-4155-8C33-9228AEA7F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825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66592-66EA-48BF-BD8C-11E7385B461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0F1A-9E5C-4155-8C33-9228AEA7F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35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66592-66EA-48BF-BD8C-11E7385B461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0F1A-9E5C-4155-8C33-9228AEA7F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839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66592-66EA-48BF-BD8C-11E7385B461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0F1A-9E5C-4155-8C33-9228AEA7F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61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66592-66EA-48BF-BD8C-11E7385B461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0F1A-9E5C-4155-8C33-9228AEA7F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23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66592-66EA-48BF-BD8C-11E7385B461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0F1A-9E5C-4155-8C33-9228AEA7F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09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66592-66EA-48BF-BD8C-11E7385B461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0F1A-9E5C-4155-8C33-9228AEA7F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625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66592-66EA-48BF-BD8C-11E7385B461E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0F1A-9E5C-4155-8C33-9228AEA7F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731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D5866592-66EA-48BF-BD8C-11E7385B461E}" type="datetimeFigureOut">
              <a:rPr lang="en-GB" smtClean="0"/>
              <a:pPr/>
              <a:t>31/07/2026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2C7C0F1A-9E5C-4155-8C33-9228AEA7FAF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3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hdphoto" Target="../media/hdphoto3.wdp"/><Relationship Id="rId5" Type="http://schemas.openxmlformats.org/officeDocument/2006/relationships/image" Target="../media/image3.jpeg"/><Relationship Id="rId10" Type="http://schemas.openxmlformats.org/officeDocument/2006/relationships/image" Target="../media/image6.png"/><Relationship Id="rId4" Type="http://schemas.openxmlformats.org/officeDocument/2006/relationships/image" Target="../media/image2.jpeg"/><Relationship Id="rId9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rrow: Chevron 1">
            <a:extLst>
              <a:ext uri="{FF2B5EF4-FFF2-40B4-BE49-F238E27FC236}">
                <a16:creationId xmlns:a16="http://schemas.microsoft.com/office/drawing/2014/main" id="{F4064822-EED9-46C2-804C-030E68018480}"/>
              </a:ext>
            </a:extLst>
          </p:cNvPr>
          <p:cNvSpPr/>
          <p:nvPr/>
        </p:nvSpPr>
        <p:spPr>
          <a:xfrm rot="21411056">
            <a:off x="-211452" y="256470"/>
            <a:ext cx="4284980" cy="671369"/>
          </a:xfrm>
          <a:custGeom>
            <a:avLst/>
            <a:gdLst>
              <a:gd name="connsiteX0" fmla="*/ 0 w 1494155"/>
              <a:gd name="connsiteY0" fmla="*/ 0 h 958850"/>
              <a:gd name="connsiteX1" fmla="*/ 1014730 w 1494155"/>
              <a:gd name="connsiteY1" fmla="*/ 0 h 958850"/>
              <a:gd name="connsiteX2" fmla="*/ 1494155 w 1494155"/>
              <a:gd name="connsiteY2" fmla="*/ 479425 h 958850"/>
              <a:gd name="connsiteX3" fmla="*/ 1014730 w 1494155"/>
              <a:gd name="connsiteY3" fmla="*/ 958850 h 958850"/>
              <a:gd name="connsiteX4" fmla="*/ 0 w 1494155"/>
              <a:gd name="connsiteY4" fmla="*/ 958850 h 958850"/>
              <a:gd name="connsiteX5" fmla="*/ 479425 w 1494155"/>
              <a:gd name="connsiteY5" fmla="*/ 479425 h 958850"/>
              <a:gd name="connsiteX6" fmla="*/ 0 w 1494155"/>
              <a:gd name="connsiteY6" fmla="*/ 0 h 958850"/>
              <a:gd name="connsiteX0" fmla="*/ 0 w 1494155"/>
              <a:gd name="connsiteY0" fmla="*/ 0 h 958850"/>
              <a:gd name="connsiteX1" fmla="*/ 1014730 w 1494155"/>
              <a:gd name="connsiteY1" fmla="*/ 0 h 958850"/>
              <a:gd name="connsiteX2" fmla="*/ 1494155 w 1494155"/>
              <a:gd name="connsiteY2" fmla="*/ 479425 h 958850"/>
              <a:gd name="connsiteX3" fmla="*/ 1014730 w 1494155"/>
              <a:gd name="connsiteY3" fmla="*/ 958850 h 958850"/>
              <a:gd name="connsiteX4" fmla="*/ 0 w 1494155"/>
              <a:gd name="connsiteY4" fmla="*/ 958850 h 958850"/>
              <a:gd name="connsiteX5" fmla="*/ 0 w 1494155"/>
              <a:gd name="connsiteY5" fmla="*/ 479425 h 958850"/>
              <a:gd name="connsiteX6" fmla="*/ 0 w 1494155"/>
              <a:gd name="connsiteY6" fmla="*/ 0 h 958850"/>
              <a:gd name="connsiteX0" fmla="*/ 0 w 2003198"/>
              <a:gd name="connsiteY0" fmla="*/ 0 h 958850"/>
              <a:gd name="connsiteX1" fmla="*/ 1014730 w 2003198"/>
              <a:gd name="connsiteY1" fmla="*/ 0 h 958850"/>
              <a:gd name="connsiteX2" fmla="*/ 2003198 w 2003198"/>
              <a:gd name="connsiteY2" fmla="*/ 501727 h 958850"/>
              <a:gd name="connsiteX3" fmla="*/ 1014730 w 2003198"/>
              <a:gd name="connsiteY3" fmla="*/ 958850 h 958850"/>
              <a:gd name="connsiteX4" fmla="*/ 0 w 2003198"/>
              <a:gd name="connsiteY4" fmla="*/ 958850 h 958850"/>
              <a:gd name="connsiteX5" fmla="*/ 0 w 2003198"/>
              <a:gd name="connsiteY5" fmla="*/ 479425 h 958850"/>
              <a:gd name="connsiteX6" fmla="*/ 0 w 2003198"/>
              <a:gd name="connsiteY6" fmla="*/ 0 h 958850"/>
              <a:gd name="connsiteX0" fmla="*/ 0 w 1617157"/>
              <a:gd name="connsiteY0" fmla="*/ 0 h 958850"/>
              <a:gd name="connsiteX1" fmla="*/ 1014730 w 1617157"/>
              <a:gd name="connsiteY1" fmla="*/ 0 h 958850"/>
              <a:gd name="connsiteX2" fmla="*/ 1617156 w 1617157"/>
              <a:gd name="connsiteY2" fmla="*/ 479425 h 958850"/>
              <a:gd name="connsiteX3" fmla="*/ 1014730 w 1617157"/>
              <a:gd name="connsiteY3" fmla="*/ 958850 h 958850"/>
              <a:gd name="connsiteX4" fmla="*/ 0 w 1617157"/>
              <a:gd name="connsiteY4" fmla="*/ 958850 h 958850"/>
              <a:gd name="connsiteX5" fmla="*/ 0 w 1617157"/>
              <a:gd name="connsiteY5" fmla="*/ 479425 h 958850"/>
              <a:gd name="connsiteX6" fmla="*/ 0 w 1617157"/>
              <a:gd name="connsiteY6" fmla="*/ 0 h 958850"/>
              <a:gd name="connsiteX0" fmla="*/ 0 w 2108231"/>
              <a:gd name="connsiteY0" fmla="*/ 0 h 958850"/>
              <a:gd name="connsiteX1" fmla="*/ 2108231 w 2108231"/>
              <a:gd name="connsiteY1" fmla="*/ 0 h 958850"/>
              <a:gd name="connsiteX2" fmla="*/ 1617156 w 2108231"/>
              <a:gd name="connsiteY2" fmla="*/ 479425 h 958850"/>
              <a:gd name="connsiteX3" fmla="*/ 1014730 w 2108231"/>
              <a:gd name="connsiteY3" fmla="*/ 958850 h 958850"/>
              <a:gd name="connsiteX4" fmla="*/ 0 w 2108231"/>
              <a:gd name="connsiteY4" fmla="*/ 958850 h 958850"/>
              <a:gd name="connsiteX5" fmla="*/ 0 w 2108231"/>
              <a:gd name="connsiteY5" fmla="*/ 479425 h 958850"/>
              <a:gd name="connsiteX6" fmla="*/ 0 w 2108231"/>
              <a:gd name="connsiteY6" fmla="*/ 0 h 958850"/>
              <a:gd name="connsiteX0" fmla="*/ 0 w 2172692"/>
              <a:gd name="connsiteY0" fmla="*/ 0 h 958850"/>
              <a:gd name="connsiteX1" fmla="*/ 2108231 w 2172692"/>
              <a:gd name="connsiteY1" fmla="*/ 0 h 958850"/>
              <a:gd name="connsiteX2" fmla="*/ 1617156 w 2172692"/>
              <a:gd name="connsiteY2" fmla="*/ 479425 h 958850"/>
              <a:gd name="connsiteX3" fmla="*/ 2172692 w 2172692"/>
              <a:gd name="connsiteY3" fmla="*/ 936548 h 958850"/>
              <a:gd name="connsiteX4" fmla="*/ 0 w 2172692"/>
              <a:gd name="connsiteY4" fmla="*/ 958850 h 958850"/>
              <a:gd name="connsiteX5" fmla="*/ 0 w 2172692"/>
              <a:gd name="connsiteY5" fmla="*/ 479425 h 958850"/>
              <a:gd name="connsiteX6" fmla="*/ 0 w 2172692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1617156 w 2416820"/>
              <a:gd name="connsiteY2" fmla="*/ 479425 h 958850"/>
              <a:gd name="connsiteX3" fmla="*/ 2172692 w 2416820"/>
              <a:gd name="connsiteY3" fmla="*/ 936548 h 958850"/>
              <a:gd name="connsiteX4" fmla="*/ 0 w 2416820"/>
              <a:gd name="connsiteY4" fmla="*/ 958850 h 958850"/>
              <a:gd name="connsiteX5" fmla="*/ 0 w 2416820"/>
              <a:gd name="connsiteY5" fmla="*/ 479425 h 958850"/>
              <a:gd name="connsiteX6" fmla="*/ 0 w 2416820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1617156 w 2416820"/>
              <a:gd name="connsiteY2" fmla="*/ 479425 h 958850"/>
              <a:gd name="connsiteX3" fmla="*/ 2416820 w 2416820"/>
              <a:gd name="connsiteY3" fmla="*/ 958850 h 958850"/>
              <a:gd name="connsiteX4" fmla="*/ 0 w 2416820"/>
              <a:gd name="connsiteY4" fmla="*/ 958850 h 958850"/>
              <a:gd name="connsiteX5" fmla="*/ 0 w 2416820"/>
              <a:gd name="connsiteY5" fmla="*/ 479425 h 958850"/>
              <a:gd name="connsiteX6" fmla="*/ 0 w 2416820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2148053 w 2416820"/>
              <a:gd name="connsiteY2" fmla="*/ 479425 h 958850"/>
              <a:gd name="connsiteX3" fmla="*/ 2416820 w 2416820"/>
              <a:gd name="connsiteY3" fmla="*/ 958850 h 958850"/>
              <a:gd name="connsiteX4" fmla="*/ 0 w 2416820"/>
              <a:gd name="connsiteY4" fmla="*/ 958850 h 958850"/>
              <a:gd name="connsiteX5" fmla="*/ 0 w 2416820"/>
              <a:gd name="connsiteY5" fmla="*/ 479425 h 958850"/>
              <a:gd name="connsiteX6" fmla="*/ 0 w 2416820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2148053 w 2416820"/>
              <a:gd name="connsiteY2" fmla="*/ 479425 h 958850"/>
              <a:gd name="connsiteX3" fmla="*/ 2416820 w 2416820"/>
              <a:gd name="connsiteY3" fmla="*/ 958850 h 958850"/>
              <a:gd name="connsiteX4" fmla="*/ 0 w 2416820"/>
              <a:gd name="connsiteY4" fmla="*/ 958850 h 958850"/>
              <a:gd name="connsiteX5" fmla="*/ 9004 w 2416820"/>
              <a:gd name="connsiteY5" fmla="*/ 462946 h 958850"/>
              <a:gd name="connsiteX6" fmla="*/ 0 w 2416820"/>
              <a:gd name="connsiteY6" fmla="*/ 0 h 958850"/>
              <a:gd name="connsiteX0" fmla="*/ 19576 w 2416820"/>
              <a:gd name="connsiteY0" fmla="*/ 1655 h 958850"/>
              <a:gd name="connsiteX1" fmla="*/ 2416819 w 2416820"/>
              <a:gd name="connsiteY1" fmla="*/ 0 h 958850"/>
              <a:gd name="connsiteX2" fmla="*/ 2148053 w 2416820"/>
              <a:gd name="connsiteY2" fmla="*/ 479425 h 958850"/>
              <a:gd name="connsiteX3" fmla="*/ 2416820 w 2416820"/>
              <a:gd name="connsiteY3" fmla="*/ 958850 h 958850"/>
              <a:gd name="connsiteX4" fmla="*/ 0 w 2416820"/>
              <a:gd name="connsiteY4" fmla="*/ 958850 h 958850"/>
              <a:gd name="connsiteX5" fmla="*/ 9004 w 2416820"/>
              <a:gd name="connsiteY5" fmla="*/ 462946 h 958850"/>
              <a:gd name="connsiteX6" fmla="*/ 19576 w 2416820"/>
              <a:gd name="connsiteY6" fmla="*/ 1655 h 95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6820" h="958850">
                <a:moveTo>
                  <a:pt x="19576" y="1655"/>
                </a:moveTo>
                <a:lnTo>
                  <a:pt x="2416819" y="0"/>
                </a:lnTo>
                <a:lnTo>
                  <a:pt x="2148053" y="479425"/>
                </a:lnTo>
                <a:lnTo>
                  <a:pt x="2416820" y="958850"/>
                </a:lnTo>
                <a:lnTo>
                  <a:pt x="0" y="958850"/>
                </a:lnTo>
                <a:lnTo>
                  <a:pt x="9004" y="462946"/>
                </a:lnTo>
                <a:lnTo>
                  <a:pt x="19576" y="1655"/>
                </a:lnTo>
                <a:close/>
              </a:path>
            </a:pathLst>
          </a:custGeom>
          <a:solidFill>
            <a:srgbClr val="A61F29"/>
          </a:solidFill>
          <a:ln w="76200">
            <a:solidFill>
              <a:srgbClr val="005685"/>
            </a:solidFill>
            <a:extLst>
              <a:ext uri="{C807C97D-BFC1-408E-A445-0C87EB9F89A2}">
                <ask:lineSketchStyleProps xmlns:ask="http://schemas.microsoft.com/office/drawing/2018/sketchyshapes" sd="3641904466">
                  <a:custGeom>
                    <a:avLst/>
                    <a:gdLst>
                      <a:gd name="connsiteX0" fmla="*/ 0 w 1057972"/>
                      <a:gd name="connsiteY0" fmla="*/ 0 h 790343"/>
                      <a:gd name="connsiteX1" fmla="*/ 550145 w 1057972"/>
                      <a:gd name="connsiteY1" fmla="*/ 0 h 790343"/>
                      <a:gd name="connsiteX2" fmla="*/ 1057971 w 1057972"/>
                      <a:gd name="connsiteY2" fmla="*/ 0 h 790343"/>
                      <a:gd name="connsiteX3" fmla="*/ 707916 w 1057972"/>
                      <a:gd name="connsiteY3" fmla="*/ 395171 h 790343"/>
                      <a:gd name="connsiteX4" fmla="*/ 1057972 w 1057972"/>
                      <a:gd name="connsiteY4" fmla="*/ 790343 h 790343"/>
                      <a:gd name="connsiteX5" fmla="*/ 528986 w 1057972"/>
                      <a:gd name="connsiteY5" fmla="*/ 790343 h 790343"/>
                      <a:gd name="connsiteX6" fmla="*/ 0 w 1057972"/>
                      <a:gd name="connsiteY6" fmla="*/ 790343 h 790343"/>
                      <a:gd name="connsiteX7" fmla="*/ 0 w 1057972"/>
                      <a:gd name="connsiteY7" fmla="*/ 395171 h 790343"/>
                      <a:gd name="connsiteX8" fmla="*/ 0 w 1057972"/>
                      <a:gd name="connsiteY8" fmla="*/ 0 h 790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57972" h="790343" fill="none" extrusionOk="0">
                        <a:moveTo>
                          <a:pt x="0" y="0"/>
                        </a:moveTo>
                        <a:cubicBezTo>
                          <a:pt x="118855" y="-23070"/>
                          <a:pt x="288605" y="-2900"/>
                          <a:pt x="550145" y="0"/>
                        </a:cubicBezTo>
                        <a:cubicBezTo>
                          <a:pt x="811686" y="2900"/>
                          <a:pt x="947961" y="495"/>
                          <a:pt x="1057971" y="0"/>
                        </a:cubicBezTo>
                        <a:cubicBezTo>
                          <a:pt x="981787" y="81029"/>
                          <a:pt x="815730" y="281071"/>
                          <a:pt x="707916" y="395171"/>
                        </a:cubicBezTo>
                        <a:cubicBezTo>
                          <a:pt x="871855" y="591465"/>
                          <a:pt x="940241" y="693094"/>
                          <a:pt x="1057972" y="790343"/>
                        </a:cubicBezTo>
                        <a:cubicBezTo>
                          <a:pt x="929748" y="769355"/>
                          <a:pt x="656427" y="814733"/>
                          <a:pt x="528986" y="790343"/>
                        </a:cubicBezTo>
                        <a:cubicBezTo>
                          <a:pt x="401545" y="765953"/>
                          <a:pt x="243452" y="776678"/>
                          <a:pt x="0" y="790343"/>
                        </a:cubicBezTo>
                        <a:cubicBezTo>
                          <a:pt x="-2985" y="623633"/>
                          <a:pt x="-12423" y="587536"/>
                          <a:pt x="0" y="395171"/>
                        </a:cubicBezTo>
                        <a:cubicBezTo>
                          <a:pt x="-8282" y="225952"/>
                          <a:pt x="-15589" y="194460"/>
                          <a:pt x="0" y="0"/>
                        </a:cubicBezTo>
                        <a:close/>
                      </a:path>
                      <a:path w="1057972" h="790343" stroke="0" extrusionOk="0">
                        <a:moveTo>
                          <a:pt x="0" y="0"/>
                        </a:moveTo>
                        <a:cubicBezTo>
                          <a:pt x="251616" y="-2396"/>
                          <a:pt x="330692" y="13797"/>
                          <a:pt x="507826" y="0"/>
                        </a:cubicBezTo>
                        <a:cubicBezTo>
                          <a:pt x="684960" y="-13797"/>
                          <a:pt x="789600" y="9434"/>
                          <a:pt x="1057971" y="0"/>
                        </a:cubicBezTo>
                        <a:cubicBezTo>
                          <a:pt x="946486" y="159692"/>
                          <a:pt x="848391" y="197905"/>
                          <a:pt x="707916" y="395171"/>
                        </a:cubicBezTo>
                        <a:cubicBezTo>
                          <a:pt x="830651" y="565937"/>
                          <a:pt x="922145" y="605829"/>
                          <a:pt x="1057972" y="790343"/>
                        </a:cubicBezTo>
                        <a:cubicBezTo>
                          <a:pt x="808045" y="776897"/>
                          <a:pt x="694371" y="768537"/>
                          <a:pt x="550145" y="790343"/>
                        </a:cubicBezTo>
                        <a:cubicBezTo>
                          <a:pt x="405919" y="812149"/>
                          <a:pt x="230894" y="775840"/>
                          <a:pt x="0" y="790343"/>
                        </a:cubicBezTo>
                        <a:cubicBezTo>
                          <a:pt x="16848" y="698179"/>
                          <a:pt x="-9298" y="555811"/>
                          <a:pt x="0" y="395171"/>
                        </a:cubicBezTo>
                        <a:cubicBezTo>
                          <a:pt x="4913" y="308018"/>
                          <a:pt x="11537" y="11939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93980"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6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 Your Own </a:t>
            </a:r>
          </a:p>
        </p:txBody>
      </p:sp>
      <p:sp>
        <p:nvSpPr>
          <p:cNvPr id="35" name="Arrow: Chevron 1">
            <a:extLst>
              <a:ext uri="{FF2B5EF4-FFF2-40B4-BE49-F238E27FC236}">
                <a16:creationId xmlns:a16="http://schemas.microsoft.com/office/drawing/2014/main" id="{7B466883-4701-44A4-B9E3-14A3848C4DF0}"/>
              </a:ext>
            </a:extLst>
          </p:cNvPr>
          <p:cNvSpPr/>
          <p:nvPr/>
        </p:nvSpPr>
        <p:spPr>
          <a:xfrm rot="180672">
            <a:off x="-212158" y="978454"/>
            <a:ext cx="4171999" cy="661675"/>
          </a:xfrm>
          <a:custGeom>
            <a:avLst/>
            <a:gdLst>
              <a:gd name="connsiteX0" fmla="*/ 0 w 1494155"/>
              <a:gd name="connsiteY0" fmla="*/ 0 h 958850"/>
              <a:gd name="connsiteX1" fmla="*/ 1014730 w 1494155"/>
              <a:gd name="connsiteY1" fmla="*/ 0 h 958850"/>
              <a:gd name="connsiteX2" fmla="*/ 1494155 w 1494155"/>
              <a:gd name="connsiteY2" fmla="*/ 479425 h 958850"/>
              <a:gd name="connsiteX3" fmla="*/ 1014730 w 1494155"/>
              <a:gd name="connsiteY3" fmla="*/ 958850 h 958850"/>
              <a:gd name="connsiteX4" fmla="*/ 0 w 1494155"/>
              <a:gd name="connsiteY4" fmla="*/ 958850 h 958850"/>
              <a:gd name="connsiteX5" fmla="*/ 479425 w 1494155"/>
              <a:gd name="connsiteY5" fmla="*/ 479425 h 958850"/>
              <a:gd name="connsiteX6" fmla="*/ 0 w 1494155"/>
              <a:gd name="connsiteY6" fmla="*/ 0 h 958850"/>
              <a:gd name="connsiteX0" fmla="*/ 0 w 1494155"/>
              <a:gd name="connsiteY0" fmla="*/ 0 h 958850"/>
              <a:gd name="connsiteX1" fmla="*/ 1014730 w 1494155"/>
              <a:gd name="connsiteY1" fmla="*/ 0 h 958850"/>
              <a:gd name="connsiteX2" fmla="*/ 1494155 w 1494155"/>
              <a:gd name="connsiteY2" fmla="*/ 479425 h 958850"/>
              <a:gd name="connsiteX3" fmla="*/ 1014730 w 1494155"/>
              <a:gd name="connsiteY3" fmla="*/ 958850 h 958850"/>
              <a:gd name="connsiteX4" fmla="*/ 0 w 1494155"/>
              <a:gd name="connsiteY4" fmla="*/ 958850 h 958850"/>
              <a:gd name="connsiteX5" fmla="*/ 0 w 1494155"/>
              <a:gd name="connsiteY5" fmla="*/ 479425 h 958850"/>
              <a:gd name="connsiteX6" fmla="*/ 0 w 1494155"/>
              <a:gd name="connsiteY6" fmla="*/ 0 h 958850"/>
              <a:gd name="connsiteX0" fmla="*/ 0 w 2003198"/>
              <a:gd name="connsiteY0" fmla="*/ 0 h 958850"/>
              <a:gd name="connsiteX1" fmla="*/ 1014730 w 2003198"/>
              <a:gd name="connsiteY1" fmla="*/ 0 h 958850"/>
              <a:gd name="connsiteX2" fmla="*/ 2003198 w 2003198"/>
              <a:gd name="connsiteY2" fmla="*/ 501727 h 958850"/>
              <a:gd name="connsiteX3" fmla="*/ 1014730 w 2003198"/>
              <a:gd name="connsiteY3" fmla="*/ 958850 h 958850"/>
              <a:gd name="connsiteX4" fmla="*/ 0 w 2003198"/>
              <a:gd name="connsiteY4" fmla="*/ 958850 h 958850"/>
              <a:gd name="connsiteX5" fmla="*/ 0 w 2003198"/>
              <a:gd name="connsiteY5" fmla="*/ 479425 h 958850"/>
              <a:gd name="connsiteX6" fmla="*/ 0 w 2003198"/>
              <a:gd name="connsiteY6" fmla="*/ 0 h 958850"/>
              <a:gd name="connsiteX0" fmla="*/ 0 w 1617157"/>
              <a:gd name="connsiteY0" fmla="*/ 0 h 958850"/>
              <a:gd name="connsiteX1" fmla="*/ 1014730 w 1617157"/>
              <a:gd name="connsiteY1" fmla="*/ 0 h 958850"/>
              <a:gd name="connsiteX2" fmla="*/ 1617156 w 1617157"/>
              <a:gd name="connsiteY2" fmla="*/ 479425 h 958850"/>
              <a:gd name="connsiteX3" fmla="*/ 1014730 w 1617157"/>
              <a:gd name="connsiteY3" fmla="*/ 958850 h 958850"/>
              <a:gd name="connsiteX4" fmla="*/ 0 w 1617157"/>
              <a:gd name="connsiteY4" fmla="*/ 958850 h 958850"/>
              <a:gd name="connsiteX5" fmla="*/ 0 w 1617157"/>
              <a:gd name="connsiteY5" fmla="*/ 479425 h 958850"/>
              <a:gd name="connsiteX6" fmla="*/ 0 w 1617157"/>
              <a:gd name="connsiteY6" fmla="*/ 0 h 958850"/>
              <a:gd name="connsiteX0" fmla="*/ 0 w 2108231"/>
              <a:gd name="connsiteY0" fmla="*/ 0 h 958850"/>
              <a:gd name="connsiteX1" fmla="*/ 2108231 w 2108231"/>
              <a:gd name="connsiteY1" fmla="*/ 0 h 958850"/>
              <a:gd name="connsiteX2" fmla="*/ 1617156 w 2108231"/>
              <a:gd name="connsiteY2" fmla="*/ 479425 h 958850"/>
              <a:gd name="connsiteX3" fmla="*/ 1014730 w 2108231"/>
              <a:gd name="connsiteY3" fmla="*/ 958850 h 958850"/>
              <a:gd name="connsiteX4" fmla="*/ 0 w 2108231"/>
              <a:gd name="connsiteY4" fmla="*/ 958850 h 958850"/>
              <a:gd name="connsiteX5" fmla="*/ 0 w 2108231"/>
              <a:gd name="connsiteY5" fmla="*/ 479425 h 958850"/>
              <a:gd name="connsiteX6" fmla="*/ 0 w 2108231"/>
              <a:gd name="connsiteY6" fmla="*/ 0 h 958850"/>
              <a:gd name="connsiteX0" fmla="*/ 0 w 2172692"/>
              <a:gd name="connsiteY0" fmla="*/ 0 h 958850"/>
              <a:gd name="connsiteX1" fmla="*/ 2108231 w 2172692"/>
              <a:gd name="connsiteY1" fmla="*/ 0 h 958850"/>
              <a:gd name="connsiteX2" fmla="*/ 1617156 w 2172692"/>
              <a:gd name="connsiteY2" fmla="*/ 479425 h 958850"/>
              <a:gd name="connsiteX3" fmla="*/ 2172692 w 2172692"/>
              <a:gd name="connsiteY3" fmla="*/ 936548 h 958850"/>
              <a:gd name="connsiteX4" fmla="*/ 0 w 2172692"/>
              <a:gd name="connsiteY4" fmla="*/ 958850 h 958850"/>
              <a:gd name="connsiteX5" fmla="*/ 0 w 2172692"/>
              <a:gd name="connsiteY5" fmla="*/ 479425 h 958850"/>
              <a:gd name="connsiteX6" fmla="*/ 0 w 2172692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1617156 w 2416820"/>
              <a:gd name="connsiteY2" fmla="*/ 479425 h 958850"/>
              <a:gd name="connsiteX3" fmla="*/ 2172692 w 2416820"/>
              <a:gd name="connsiteY3" fmla="*/ 936548 h 958850"/>
              <a:gd name="connsiteX4" fmla="*/ 0 w 2416820"/>
              <a:gd name="connsiteY4" fmla="*/ 958850 h 958850"/>
              <a:gd name="connsiteX5" fmla="*/ 0 w 2416820"/>
              <a:gd name="connsiteY5" fmla="*/ 479425 h 958850"/>
              <a:gd name="connsiteX6" fmla="*/ 0 w 2416820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1617156 w 2416820"/>
              <a:gd name="connsiteY2" fmla="*/ 479425 h 958850"/>
              <a:gd name="connsiteX3" fmla="*/ 2416820 w 2416820"/>
              <a:gd name="connsiteY3" fmla="*/ 958850 h 958850"/>
              <a:gd name="connsiteX4" fmla="*/ 0 w 2416820"/>
              <a:gd name="connsiteY4" fmla="*/ 958850 h 958850"/>
              <a:gd name="connsiteX5" fmla="*/ 0 w 2416820"/>
              <a:gd name="connsiteY5" fmla="*/ 479425 h 958850"/>
              <a:gd name="connsiteX6" fmla="*/ 0 w 2416820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2148053 w 2416820"/>
              <a:gd name="connsiteY2" fmla="*/ 479425 h 958850"/>
              <a:gd name="connsiteX3" fmla="*/ 2416820 w 2416820"/>
              <a:gd name="connsiteY3" fmla="*/ 958850 h 958850"/>
              <a:gd name="connsiteX4" fmla="*/ 0 w 2416820"/>
              <a:gd name="connsiteY4" fmla="*/ 958850 h 958850"/>
              <a:gd name="connsiteX5" fmla="*/ 0 w 2416820"/>
              <a:gd name="connsiteY5" fmla="*/ 479425 h 958850"/>
              <a:gd name="connsiteX6" fmla="*/ 0 w 2416820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2148053 w 2416820"/>
              <a:gd name="connsiteY2" fmla="*/ 479425 h 958850"/>
              <a:gd name="connsiteX3" fmla="*/ 2416820 w 2416820"/>
              <a:gd name="connsiteY3" fmla="*/ 958850 h 958850"/>
              <a:gd name="connsiteX4" fmla="*/ 0 w 2416820"/>
              <a:gd name="connsiteY4" fmla="*/ 958850 h 958850"/>
              <a:gd name="connsiteX5" fmla="*/ 22906 w 2416820"/>
              <a:gd name="connsiteY5" fmla="*/ 496134 h 958850"/>
              <a:gd name="connsiteX6" fmla="*/ 0 w 2416820"/>
              <a:gd name="connsiteY6" fmla="*/ 0 h 958850"/>
              <a:gd name="connsiteX0" fmla="*/ 0 w 2416820"/>
              <a:gd name="connsiteY0" fmla="*/ 0 h 958850"/>
              <a:gd name="connsiteX1" fmla="*/ 2416819 w 2416820"/>
              <a:gd name="connsiteY1" fmla="*/ 0 h 958850"/>
              <a:gd name="connsiteX2" fmla="*/ 2148053 w 2416820"/>
              <a:gd name="connsiteY2" fmla="*/ 479425 h 958850"/>
              <a:gd name="connsiteX3" fmla="*/ 2416820 w 2416820"/>
              <a:gd name="connsiteY3" fmla="*/ 958850 h 958850"/>
              <a:gd name="connsiteX4" fmla="*/ 44637 w 2416820"/>
              <a:gd name="connsiteY4" fmla="*/ 954921 h 958850"/>
              <a:gd name="connsiteX5" fmla="*/ 22906 w 2416820"/>
              <a:gd name="connsiteY5" fmla="*/ 496134 h 958850"/>
              <a:gd name="connsiteX6" fmla="*/ 0 w 2416820"/>
              <a:gd name="connsiteY6" fmla="*/ 0 h 95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6820" h="958850">
                <a:moveTo>
                  <a:pt x="0" y="0"/>
                </a:moveTo>
                <a:lnTo>
                  <a:pt x="2416819" y="0"/>
                </a:lnTo>
                <a:lnTo>
                  <a:pt x="2148053" y="479425"/>
                </a:lnTo>
                <a:lnTo>
                  <a:pt x="2416820" y="958850"/>
                </a:lnTo>
                <a:lnTo>
                  <a:pt x="44637" y="954921"/>
                </a:lnTo>
                <a:lnTo>
                  <a:pt x="22906" y="496134"/>
                </a:lnTo>
                <a:lnTo>
                  <a:pt x="0" y="0"/>
                </a:lnTo>
                <a:close/>
              </a:path>
            </a:pathLst>
          </a:custGeom>
          <a:solidFill>
            <a:srgbClr val="A61F29"/>
          </a:solidFill>
          <a:ln w="76200">
            <a:solidFill>
              <a:srgbClr val="005685"/>
            </a:solidFill>
            <a:extLst>
              <a:ext uri="{C807C97D-BFC1-408E-A445-0C87EB9F89A2}">
                <ask:lineSketchStyleProps xmlns:ask="http://schemas.microsoft.com/office/drawing/2018/sketchyshapes" sd="3641904466">
                  <a:custGeom>
                    <a:avLst/>
                    <a:gdLst>
                      <a:gd name="connsiteX0" fmla="*/ 0 w 1057972"/>
                      <a:gd name="connsiteY0" fmla="*/ 0 h 790343"/>
                      <a:gd name="connsiteX1" fmla="*/ 550145 w 1057972"/>
                      <a:gd name="connsiteY1" fmla="*/ 0 h 790343"/>
                      <a:gd name="connsiteX2" fmla="*/ 1057971 w 1057972"/>
                      <a:gd name="connsiteY2" fmla="*/ 0 h 790343"/>
                      <a:gd name="connsiteX3" fmla="*/ 707916 w 1057972"/>
                      <a:gd name="connsiteY3" fmla="*/ 395171 h 790343"/>
                      <a:gd name="connsiteX4" fmla="*/ 1057972 w 1057972"/>
                      <a:gd name="connsiteY4" fmla="*/ 790343 h 790343"/>
                      <a:gd name="connsiteX5" fmla="*/ 528986 w 1057972"/>
                      <a:gd name="connsiteY5" fmla="*/ 790343 h 790343"/>
                      <a:gd name="connsiteX6" fmla="*/ 0 w 1057972"/>
                      <a:gd name="connsiteY6" fmla="*/ 790343 h 790343"/>
                      <a:gd name="connsiteX7" fmla="*/ 0 w 1057972"/>
                      <a:gd name="connsiteY7" fmla="*/ 395171 h 790343"/>
                      <a:gd name="connsiteX8" fmla="*/ 0 w 1057972"/>
                      <a:gd name="connsiteY8" fmla="*/ 0 h 7903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57972" h="790343" fill="none" extrusionOk="0">
                        <a:moveTo>
                          <a:pt x="0" y="0"/>
                        </a:moveTo>
                        <a:cubicBezTo>
                          <a:pt x="118855" y="-23070"/>
                          <a:pt x="288605" y="-2900"/>
                          <a:pt x="550145" y="0"/>
                        </a:cubicBezTo>
                        <a:cubicBezTo>
                          <a:pt x="811686" y="2900"/>
                          <a:pt x="947961" y="495"/>
                          <a:pt x="1057971" y="0"/>
                        </a:cubicBezTo>
                        <a:cubicBezTo>
                          <a:pt x="981787" y="81029"/>
                          <a:pt x="815730" y="281071"/>
                          <a:pt x="707916" y="395171"/>
                        </a:cubicBezTo>
                        <a:cubicBezTo>
                          <a:pt x="871855" y="591465"/>
                          <a:pt x="940241" y="693094"/>
                          <a:pt x="1057972" y="790343"/>
                        </a:cubicBezTo>
                        <a:cubicBezTo>
                          <a:pt x="929748" y="769355"/>
                          <a:pt x="656427" y="814733"/>
                          <a:pt x="528986" y="790343"/>
                        </a:cubicBezTo>
                        <a:cubicBezTo>
                          <a:pt x="401545" y="765953"/>
                          <a:pt x="243452" y="776678"/>
                          <a:pt x="0" y="790343"/>
                        </a:cubicBezTo>
                        <a:cubicBezTo>
                          <a:pt x="-2985" y="623633"/>
                          <a:pt x="-12423" y="587536"/>
                          <a:pt x="0" y="395171"/>
                        </a:cubicBezTo>
                        <a:cubicBezTo>
                          <a:pt x="-8282" y="225952"/>
                          <a:pt x="-15589" y="194460"/>
                          <a:pt x="0" y="0"/>
                        </a:cubicBezTo>
                        <a:close/>
                      </a:path>
                      <a:path w="1057972" h="790343" stroke="0" extrusionOk="0">
                        <a:moveTo>
                          <a:pt x="0" y="0"/>
                        </a:moveTo>
                        <a:cubicBezTo>
                          <a:pt x="251616" y="-2396"/>
                          <a:pt x="330692" y="13797"/>
                          <a:pt x="507826" y="0"/>
                        </a:cubicBezTo>
                        <a:cubicBezTo>
                          <a:pt x="684960" y="-13797"/>
                          <a:pt x="789600" y="9434"/>
                          <a:pt x="1057971" y="0"/>
                        </a:cubicBezTo>
                        <a:cubicBezTo>
                          <a:pt x="946486" y="159692"/>
                          <a:pt x="848391" y="197905"/>
                          <a:pt x="707916" y="395171"/>
                        </a:cubicBezTo>
                        <a:cubicBezTo>
                          <a:pt x="830651" y="565937"/>
                          <a:pt x="922145" y="605829"/>
                          <a:pt x="1057972" y="790343"/>
                        </a:cubicBezTo>
                        <a:cubicBezTo>
                          <a:pt x="808045" y="776897"/>
                          <a:pt x="694371" y="768537"/>
                          <a:pt x="550145" y="790343"/>
                        </a:cubicBezTo>
                        <a:cubicBezTo>
                          <a:pt x="405919" y="812149"/>
                          <a:pt x="230894" y="775840"/>
                          <a:pt x="0" y="790343"/>
                        </a:cubicBezTo>
                        <a:cubicBezTo>
                          <a:pt x="16848" y="698179"/>
                          <a:pt x="-9298" y="555811"/>
                          <a:pt x="0" y="395171"/>
                        </a:cubicBezTo>
                        <a:cubicBezTo>
                          <a:pt x="4913" y="308018"/>
                          <a:pt x="11537" y="11939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392430"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2600" b="1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Heraldic Shield </a:t>
            </a:r>
            <a:endParaRPr lang="en-GB" sz="110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C590680-EA52-42AB-82ED-F2555F133F0B}"/>
              </a:ext>
            </a:extLst>
          </p:cNvPr>
          <p:cNvSpPr txBox="1"/>
          <p:nvPr/>
        </p:nvSpPr>
        <p:spPr>
          <a:xfrm>
            <a:off x="526259" y="3892461"/>
            <a:ext cx="2928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 panose="020B0604020202020204" pitchFamily="34" charset="0"/>
              </a:rPr>
              <a:t>1.  Draw a shield shape on a piece of card or use our shield template. </a:t>
            </a:r>
          </a:p>
        </p:txBody>
      </p:sp>
      <p:pic>
        <p:nvPicPr>
          <p:cNvPr id="22" name="Picture 21" descr="A piece of paper with a large shield shape drawn on it. The pencil and ruler used to make the shape are shown in the top left hand corner.">
            <a:extLst>
              <a:ext uri="{FF2B5EF4-FFF2-40B4-BE49-F238E27FC236}">
                <a16:creationId xmlns:a16="http://schemas.microsoft.com/office/drawing/2014/main" id="{F8C4FCFA-0F69-4F11-946B-7264BBB106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58182" y="2136675"/>
            <a:ext cx="1680154" cy="1525048"/>
          </a:xfrm>
          <a:custGeom>
            <a:avLst/>
            <a:gdLst>
              <a:gd name="csX0" fmla="*/ 0 w 1680154"/>
              <a:gd name="csY0" fmla="*/ 0 h 1525048"/>
              <a:gd name="csX1" fmla="*/ 509647 w 1680154"/>
              <a:gd name="csY1" fmla="*/ 0 h 1525048"/>
              <a:gd name="csX2" fmla="*/ 1052897 w 1680154"/>
              <a:gd name="csY2" fmla="*/ 0 h 1525048"/>
              <a:gd name="csX3" fmla="*/ 1680154 w 1680154"/>
              <a:gd name="csY3" fmla="*/ 0 h 1525048"/>
              <a:gd name="csX4" fmla="*/ 1680154 w 1680154"/>
              <a:gd name="csY4" fmla="*/ 538850 h 1525048"/>
              <a:gd name="csX5" fmla="*/ 1680154 w 1680154"/>
              <a:gd name="csY5" fmla="*/ 1062450 h 1525048"/>
              <a:gd name="csX6" fmla="*/ 1680154 w 1680154"/>
              <a:gd name="csY6" fmla="*/ 1525048 h 1525048"/>
              <a:gd name="csX7" fmla="*/ 1086500 w 1680154"/>
              <a:gd name="csY7" fmla="*/ 1525048 h 1525048"/>
              <a:gd name="csX8" fmla="*/ 576853 w 1680154"/>
              <a:gd name="csY8" fmla="*/ 1525048 h 1525048"/>
              <a:gd name="csX9" fmla="*/ 0 w 1680154"/>
              <a:gd name="csY9" fmla="*/ 1525048 h 1525048"/>
              <a:gd name="csX10" fmla="*/ 0 w 1680154"/>
              <a:gd name="csY10" fmla="*/ 986198 h 1525048"/>
              <a:gd name="csX11" fmla="*/ 0 w 1680154"/>
              <a:gd name="csY11" fmla="*/ 523600 h 1525048"/>
              <a:gd name="csX12" fmla="*/ 0 w 1680154"/>
              <a:gd name="csY12" fmla="*/ 0 h 15250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680154" h="1525048" fill="none" extrusionOk="0">
                <a:moveTo>
                  <a:pt x="0" y="0"/>
                </a:moveTo>
                <a:cubicBezTo>
                  <a:pt x="197832" y="20324"/>
                  <a:pt x="405653" y="-21301"/>
                  <a:pt x="509647" y="0"/>
                </a:cubicBezTo>
                <a:cubicBezTo>
                  <a:pt x="613641" y="21301"/>
                  <a:pt x="897291" y="-25065"/>
                  <a:pt x="1052897" y="0"/>
                </a:cubicBezTo>
                <a:cubicBezTo>
                  <a:pt x="1208503" y="25065"/>
                  <a:pt x="1376098" y="-223"/>
                  <a:pt x="1680154" y="0"/>
                </a:cubicBezTo>
                <a:cubicBezTo>
                  <a:pt x="1706514" y="110660"/>
                  <a:pt x="1703892" y="398764"/>
                  <a:pt x="1680154" y="538850"/>
                </a:cubicBezTo>
                <a:cubicBezTo>
                  <a:pt x="1656417" y="678936"/>
                  <a:pt x="1661270" y="917371"/>
                  <a:pt x="1680154" y="1062450"/>
                </a:cubicBezTo>
                <a:cubicBezTo>
                  <a:pt x="1699038" y="1207529"/>
                  <a:pt x="1685964" y="1302927"/>
                  <a:pt x="1680154" y="1525048"/>
                </a:cubicBezTo>
                <a:cubicBezTo>
                  <a:pt x="1496019" y="1500129"/>
                  <a:pt x="1326204" y="1544287"/>
                  <a:pt x="1086500" y="1525048"/>
                </a:cubicBezTo>
                <a:cubicBezTo>
                  <a:pt x="846796" y="1505809"/>
                  <a:pt x="690632" y="1531423"/>
                  <a:pt x="576853" y="1525048"/>
                </a:cubicBezTo>
                <a:cubicBezTo>
                  <a:pt x="463074" y="1518673"/>
                  <a:pt x="132788" y="1539377"/>
                  <a:pt x="0" y="1525048"/>
                </a:cubicBezTo>
                <a:cubicBezTo>
                  <a:pt x="745" y="1284908"/>
                  <a:pt x="-6084" y="1215542"/>
                  <a:pt x="0" y="986198"/>
                </a:cubicBezTo>
                <a:cubicBezTo>
                  <a:pt x="6084" y="756854"/>
                  <a:pt x="19224" y="740186"/>
                  <a:pt x="0" y="523600"/>
                </a:cubicBezTo>
                <a:cubicBezTo>
                  <a:pt x="-19224" y="307014"/>
                  <a:pt x="10052" y="220140"/>
                  <a:pt x="0" y="0"/>
                </a:cubicBezTo>
                <a:close/>
              </a:path>
              <a:path w="1680154" h="1525048" stroke="0" extrusionOk="0">
                <a:moveTo>
                  <a:pt x="0" y="0"/>
                </a:moveTo>
                <a:cubicBezTo>
                  <a:pt x="203394" y="593"/>
                  <a:pt x="389536" y="-22322"/>
                  <a:pt x="576853" y="0"/>
                </a:cubicBezTo>
                <a:cubicBezTo>
                  <a:pt x="764170" y="22322"/>
                  <a:pt x="908524" y="-2364"/>
                  <a:pt x="1153706" y="0"/>
                </a:cubicBezTo>
                <a:cubicBezTo>
                  <a:pt x="1398888" y="2364"/>
                  <a:pt x="1424879" y="14160"/>
                  <a:pt x="1680154" y="0"/>
                </a:cubicBezTo>
                <a:cubicBezTo>
                  <a:pt x="1665291" y="140124"/>
                  <a:pt x="1686862" y="352520"/>
                  <a:pt x="1680154" y="462598"/>
                </a:cubicBezTo>
                <a:cubicBezTo>
                  <a:pt x="1673446" y="572676"/>
                  <a:pt x="1678370" y="796382"/>
                  <a:pt x="1680154" y="940446"/>
                </a:cubicBezTo>
                <a:cubicBezTo>
                  <a:pt x="1681938" y="1084510"/>
                  <a:pt x="1667743" y="1273387"/>
                  <a:pt x="1680154" y="1525048"/>
                </a:cubicBezTo>
                <a:cubicBezTo>
                  <a:pt x="1557700" y="1546702"/>
                  <a:pt x="1356640" y="1549165"/>
                  <a:pt x="1103301" y="1525048"/>
                </a:cubicBezTo>
                <a:cubicBezTo>
                  <a:pt x="849962" y="1500931"/>
                  <a:pt x="767091" y="1533914"/>
                  <a:pt x="560051" y="1525048"/>
                </a:cubicBezTo>
                <a:cubicBezTo>
                  <a:pt x="353011" y="1516183"/>
                  <a:pt x="252377" y="1520308"/>
                  <a:pt x="0" y="1525048"/>
                </a:cubicBezTo>
                <a:cubicBezTo>
                  <a:pt x="-4931" y="1302340"/>
                  <a:pt x="-411" y="1227170"/>
                  <a:pt x="0" y="1062450"/>
                </a:cubicBezTo>
                <a:cubicBezTo>
                  <a:pt x="411" y="897730"/>
                  <a:pt x="-21587" y="713839"/>
                  <a:pt x="0" y="523600"/>
                </a:cubicBezTo>
                <a:cubicBezTo>
                  <a:pt x="21587" y="333361"/>
                  <a:pt x="-4225" y="145931"/>
                  <a:pt x="0" y="0"/>
                </a:cubicBezTo>
                <a:close/>
              </a:path>
            </a:pathLst>
          </a:custGeom>
          <a:ln w="38100">
            <a:solidFill>
              <a:srgbClr val="A61F29"/>
            </a:solidFill>
            <a:extLst>
              <a:ext uri="{C807C97D-BFC1-408E-A445-0C87EB9F89A2}">
                <ask:lineSketchStyleProps xmlns:ask="http://schemas.microsoft.com/office/drawing/2018/sketchyshapes" sd="218191836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751AD5-4CE4-4AAE-AACE-F866466C1807}"/>
              </a:ext>
            </a:extLst>
          </p:cNvPr>
          <p:cNvSpPr txBox="1"/>
          <p:nvPr/>
        </p:nvSpPr>
        <p:spPr>
          <a:xfrm>
            <a:off x="3526115" y="3892461"/>
            <a:ext cx="3251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 panose="020B0604020202020204" pitchFamily="34" charset="0"/>
              </a:rPr>
              <a:t>2. Use a ruler to </a:t>
            </a:r>
            <a:r>
              <a:rPr lang="en-GB" sz="1400" b="1">
                <a:latin typeface="Arial" panose="020B0604020202020204" pitchFamily="34" charset="0"/>
              </a:rPr>
              <a:t>impale </a:t>
            </a:r>
            <a:r>
              <a:rPr lang="en-GB" sz="1400">
                <a:latin typeface="Arial" panose="020B0604020202020204" pitchFamily="34" charset="0"/>
              </a:rPr>
              <a:t>or </a:t>
            </a:r>
            <a:r>
              <a:rPr lang="en-GB" sz="1400" b="1">
                <a:latin typeface="Arial" panose="020B0604020202020204" pitchFamily="34" charset="0"/>
              </a:rPr>
              <a:t>quarter</a:t>
            </a:r>
            <a:r>
              <a:rPr lang="en-GB" sz="1400">
                <a:latin typeface="Arial" panose="020B0604020202020204" pitchFamily="34" charset="0"/>
              </a:rPr>
              <a:t> your shield or add your </a:t>
            </a:r>
            <a:r>
              <a:rPr lang="en-GB" sz="1400" b="1">
                <a:latin typeface="Arial" panose="020B0604020202020204" pitchFamily="34" charset="0"/>
              </a:rPr>
              <a:t>ordinary(s)</a:t>
            </a:r>
          </a:p>
        </p:txBody>
      </p:sp>
      <p:pic>
        <p:nvPicPr>
          <p:cNvPr id="5" name="Picture 4" descr="The shield template is shown with pencil outlines of ordinaries drawn onto it using a ruler, including a chevron at the bottom.">
            <a:extLst>
              <a:ext uri="{FF2B5EF4-FFF2-40B4-BE49-F238E27FC236}">
                <a16:creationId xmlns:a16="http://schemas.microsoft.com/office/drawing/2014/main" id="{249A3138-350B-45F5-90F9-06C025BDBB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7217" y="2059122"/>
            <a:ext cx="1525047" cy="1689221"/>
          </a:xfrm>
          <a:custGeom>
            <a:avLst/>
            <a:gdLst>
              <a:gd name="csX0" fmla="*/ 0 w 1525047"/>
              <a:gd name="csY0" fmla="*/ 0 h 1689221"/>
              <a:gd name="csX1" fmla="*/ 508349 w 1525047"/>
              <a:gd name="csY1" fmla="*/ 0 h 1689221"/>
              <a:gd name="csX2" fmla="*/ 986197 w 1525047"/>
              <a:gd name="csY2" fmla="*/ 0 h 1689221"/>
              <a:gd name="csX3" fmla="*/ 1525047 w 1525047"/>
              <a:gd name="csY3" fmla="*/ 0 h 1689221"/>
              <a:gd name="csX4" fmla="*/ 1525047 w 1525047"/>
              <a:gd name="csY4" fmla="*/ 579966 h 1689221"/>
              <a:gd name="csX5" fmla="*/ 1525047 w 1525047"/>
              <a:gd name="csY5" fmla="*/ 1159932 h 1689221"/>
              <a:gd name="csX6" fmla="*/ 1525047 w 1525047"/>
              <a:gd name="csY6" fmla="*/ 1689221 h 1689221"/>
              <a:gd name="csX7" fmla="*/ 1016698 w 1525047"/>
              <a:gd name="csY7" fmla="*/ 1689221 h 1689221"/>
              <a:gd name="csX8" fmla="*/ 554100 w 1525047"/>
              <a:gd name="csY8" fmla="*/ 1689221 h 1689221"/>
              <a:gd name="csX9" fmla="*/ 0 w 1525047"/>
              <a:gd name="csY9" fmla="*/ 1689221 h 1689221"/>
              <a:gd name="csX10" fmla="*/ 0 w 1525047"/>
              <a:gd name="csY10" fmla="*/ 1109255 h 1689221"/>
              <a:gd name="csX11" fmla="*/ 0 w 1525047"/>
              <a:gd name="csY11" fmla="*/ 546181 h 1689221"/>
              <a:gd name="csX12" fmla="*/ 0 w 1525047"/>
              <a:gd name="csY12" fmla="*/ 0 h 1689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25047" h="1689221" fill="none" extrusionOk="0">
                <a:moveTo>
                  <a:pt x="0" y="0"/>
                </a:moveTo>
                <a:cubicBezTo>
                  <a:pt x="234050" y="-1701"/>
                  <a:pt x="337180" y="-10653"/>
                  <a:pt x="508349" y="0"/>
                </a:cubicBezTo>
                <a:cubicBezTo>
                  <a:pt x="679518" y="10653"/>
                  <a:pt x="833209" y="16554"/>
                  <a:pt x="986197" y="0"/>
                </a:cubicBezTo>
                <a:cubicBezTo>
                  <a:pt x="1139185" y="-16554"/>
                  <a:pt x="1308755" y="-10999"/>
                  <a:pt x="1525047" y="0"/>
                </a:cubicBezTo>
                <a:cubicBezTo>
                  <a:pt x="1509530" y="196244"/>
                  <a:pt x="1528140" y="450943"/>
                  <a:pt x="1525047" y="579966"/>
                </a:cubicBezTo>
                <a:cubicBezTo>
                  <a:pt x="1521954" y="708989"/>
                  <a:pt x="1551674" y="948447"/>
                  <a:pt x="1525047" y="1159932"/>
                </a:cubicBezTo>
                <a:cubicBezTo>
                  <a:pt x="1498420" y="1371417"/>
                  <a:pt x="1535679" y="1456782"/>
                  <a:pt x="1525047" y="1689221"/>
                </a:cubicBezTo>
                <a:cubicBezTo>
                  <a:pt x="1351497" y="1690880"/>
                  <a:pt x="1220371" y="1677921"/>
                  <a:pt x="1016698" y="1689221"/>
                </a:cubicBezTo>
                <a:cubicBezTo>
                  <a:pt x="813025" y="1700521"/>
                  <a:pt x="719944" y="1700682"/>
                  <a:pt x="554100" y="1689221"/>
                </a:cubicBezTo>
                <a:cubicBezTo>
                  <a:pt x="388256" y="1677760"/>
                  <a:pt x="135068" y="1709687"/>
                  <a:pt x="0" y="1689221"/>
                </a:cubicBezTo>
                <a:cubicBezTo>
                  <a:pt x="-22093" y="1465922"/>
                  <a:pt x="996" y="1384562"/>
                  <a:pt x="0" y="1109255"/>
                </a:cubicBezTo>
                <a:cubicBezTo>
                  <a:pt x="-996" y="833948"/>
                  <a:pt x="-21658" y="679397"/>
                  <a:pt x="0" y="546181"/>
                </a:cubicBezTo>
                <a:cubicBezTo>
                  <a:pt x="21658" y="412965"/>
                  <a:pt x="24414" y="216941"/>
                  <a:pt x="0" y="0"/>
                </a:cubicBezTo>
                <a:close/>
              </a:path>
              <a:path w="1525047" h="1689221" stroke="0" extrusionOk="0">
                <a:moveTo>
                  <a:pt x="0" y="0"/>
                </a:moveTo>
                <a:cubicBezTo>
                  <a:pt x="247657" y="17282"/>
                  <a:pt x="316627" y="-8361"/>
                  <a:pt x="538850" y="0"/>
                </a:cubicBezTo>
                <a:cubicBezTo>
                  <a:pt x="761073" y="8361"/>
                  <a:pt x="832828" y="12454"/>
                  <a:pt x="1047199" y="0"/>
                </a:cubicBezTo>
                <a:cubicBezTo>
                  <a:pt x="1261570" y="-12454"/>
                  <a:pt x="1347242" y="-8257"/>
                  <a:pt x="1525047" y="0"/>
                </a:cubicBezTo>
                <a:cubicBezTo>
                  <a:pt x="1527567" y="209760"/>
                  <a:pt x="1553726" y="307541"/>
                  <a:pt x="1525047" y="596858"/>
                </a:cubicBezTo>
                <a:cubicBezTo>
                  <a:pt x="1496368" y="886175"/>
                  <a:pt x="1519961" y="1045266"/>
                  <a:pt x="1525047" y="1193716"/>
                </a:cubicBezTo>
                <a:cubicBezTo>
                  <a:pt x="1530133" y="1342166"/>
                  <a:pt x="1520411" y="1483276"/>
                  <a:pt x="1525047" y="1689221"/>
                </a:cubicBezTo>
                <a:cubicBezTo>
                  <a:pt x="1297683" y="1665581"/>
                  <a:pt x="1135840" y="1696731"/>
                  <a:pt x="986197" y="1689221"/>
                </a:cubicBezTo>
                <a:cubicBezTo>
                  <a:pt x="836554" y="1681712"/>
                  <a:pt x="656982" y="1682648"/>
                  <a:pt x="493099" y="1689221"/>
                </a:cubicBezTo>
                <a:cubicBezTo>
                  <a:pt x="329216" y="1695794"/>
                  <a:pt x="201335" y="1677721"/>
                  <a:pt x="0" y="1689221"/>
                </a:cubicBezTo>
                <a:cubicBezTo>
                  <a:pt x="24646" y="1508569"/>
                  <a:pt x="-5530" y="1253347"/>
                  <a:pt x="0" y="1126147"/>
                </a:cubicBezTo>
                <a:cubicBezTo>
                  <a:pt x="5530" y="998947"/>
                  <a:pt x="-11122" y="664089"/>
                  <a:pt x="0" y="546181"/>
                </a:cubicBezTo>
                <a:cubicBezTo>
                  <a:pt x="11122" y="428273"/>
                  <a:pt x="13617" y="115041"/>
                  <a:pt x="0" y="0"/>
                </a:cubicBezTo>
                <a:close/>
              </a:path>
            </a:pathLst>
          </a:custGeom>
          <a:ln w="38100">
            <a:solidFill>
              <a:srgbClr val="A61F29"/>
            </a:solidFill>
            <a:extLst>
              <a:ext uri="{C807C97D-BFC1-408E-A445-0C87EB9F89A2}">
                <ask:lineSketchStyleProps xmlns:ask="http://schemas.microsoft.com/office/drawing/2018/sketchyshapes" sd="413222783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03ED417-E3D1-4F55-B574-FB8B37FB72F5}"/>
              </a:ext>
            </a:extLst>
          </p:cNvPr>
          <p:cNvSpPr txBox="1"/>
          <p:nvPr/>
        </p:nvSpPr>
        <p:spPr>
          <a:xfrm>
            <a:off x="551549" y="6511014"/>
            <a:ext cx="2877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 panose="020B0604020202020204" pitchFamily="34" charset="0"/>
              </a:rPr>
              <a:t>3. Use a pencil to sketch </a:t>
            </a:r>
            <a:r>
              <a:rPr lang="en-GB" sz="1400" b="1">
                <a:latin typeface="Arial" panose="020B0604020202020204" pitchFamily="34" charset="0"/>
              </a:rPr>
              <a:t>charges</a:t>
            </a:r>
            <a:r>
              <a:rPr lang="en-GB" sz="1400">
                <a:latin typeface="Arial" panose="020B0604020202020204" pitchFamily="34" charset="0"/>
              </a:rPr>
              <a:t> which best describe you</a:t>
            </a:r>
          </a:p>
        </p:txBody>
      </p:sp>
      <p:pic>
        <p:nvPicPr>
          <p:cNvPr id="6" name="Picture 5" descr="The shield template has some pencilled in charges now to represent the creator. From the top down we can see an open book, a castle rampart design across the upper half, a thistle on the middle right and a harp on the middle left. Three bees appear in a chevron at the bottom of the shield.">
            <a:extLst>
              <a:ext uri="{FF2B5EF4-FFF2-40B4-BE49-F238E27FC236}">
                <a16:creationId xmlns:a16="http://schemas.microsoft.com/office/drawing/2014/main" id="{03C25292-16D1-49F9-A6A4-27A968B1F3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5735" y="4642217"/>
            <a:ext cx="1596304" cy="1732357"/>
          </a:xfrm>
          <a:custGeom>
            <a:avLst/>
            <a:gdLst>
              <a:gd name="csX0" fmla="*/ 0 w 1596304"/>
              <a:gd name="csY0" fmla="*/ 0 h 1732357"/>
              <a:gd name="csX1" fmla="*/ 484212 w 1596304"/>
              <a:gd name="csY1" fmla="*/ 0 h 1732357"/>
              <a:gd name="csX2" fmla="*/ 984387 w 1596304"/>
              <a:gd name="csY2" fmla="*/ 0 h 1732357"/>
              <a:gd name="csX3" fmla="*/ 1596304 w 1596304"/>
              <a:gd name="csY3" fmla="*/ 0 h 1732357"/>
              <a:gd name="csX4" fmla="*/ 1596304 w 1596304"/>
              <a:gd name="csY4" fmla="*/ 525482 h 1732357"/>
              <a:gd name="csX5" fmla="*/ 1596304 w 1596304"/>
              <a:gd name="csY5" fmla="*/ 1050963 h 1732357"/>
              <a:gd name="csX6" fmla="*/ 1596304 w 1596304"/>
              <a:gd name="csY6" fmla="*/ 1732357 h 1732357"/>
              <a:gd name="csX7" fmla="*/ 1064203 w 1596304"/>
              <a:gd name="csY7" fmla="*/ 1732357 h 1732357"/>
              <a:gd name="csX8" fmla="*/ 500175 w 1596304"/>
              <a:gd name="csY8" fmla="*/ 1732357 h 1732357"/>
              <a:gd name="csX9" fmla="*/ 0 w 1596304"/>
              <a:gd name="csY9" fmla="*/ 1732357 h 1732357"/>
              <a:gd name="csX10" fmla="*/ 0 w 1596304"/>
              <a:gd name="csY10" fmla="*/ 1189552 h 1732357"/>
              <a:gd name="csX11" fmla="*/ 0 w 1596304"/>
              <a:gd name="csY11" fmla="*/ 594776 h 1732357"/>
              <a:gd name="csX12" fmla="*/ 0 w 1596304"/>
              <a:gd name="csY12" fmla="*/ 0 h 17323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96304" h="1732357" fill="none" extrusionOk="0">
                <a:moveTo>
                  <a:pt x="0" y="0"/>
                </a:moveTo>
                <a:cubicBezTo>
                  <a:pt x="109841" y="-16808"/>
                  <a:pt x="376593" y="-800"/>
                  <a:pt x="484212" y="0"/>
                </a:cubicBezTo>
                <a:cubicBezTo>
                  <a:pt x="591831" y="800"/>
                  <a:pt x="763142" y="8723"/>
                  <a:pt x="984387" y="0"/>
                </a:cubicBezTo>
                <a:cubicBezTo>
                  <a:pt x="1205632" y="-8723"/>
                  <a:pt x="1331131" y="1763"/>
                  <a:pt x="1596304" y="0"/>
                </a:cubicBezTo>
                <a:cubicBezTo>
                  <a:pt x="1589020" y="190726"/>
                  <a:pt x="1617387" y="290588"/>
                  <a:pt x="1596304" y="525482"/>
                </a:cubicBezTo>
                <a:cubicBezTo>
                  <a:pt x="1575221" y="760376"/>
                  <a:pt x="1573062" y="932204"/>
                  <a:pt x="1596304" y="1050963"/>
                </a:cubicBezTo>
                <a:cubicBezTo>
                  <a:pt x="1619546" y="1169722"/>
                  <a:pt x="1604632" y="1565278"/>
                  <a:pt x="1596304" y="1732357"/>
                </a:cubicBezTo>
                <a:cubicBezTo>
                  <a:pt x="1413366" y="1717172"/>
                  <a:pt x="1220944" y="1736266"/>
                  <a:pt x="1064203" y="1732357"/>
                </a:cubicBezTo>
                <a:cubicBezTo>
                  <a:pt x="907462" y="1728448"/>
                  <a:pt x="633537" y="1758428"/>
                  <a:pt x="500175" y="1732357"/>
                </a:cubicBezTo>
                <a:cubicBezTo>
                  <a:pt x="366813" y="1706286"/>
                  <a:pt x="134220" y="1727850"/>
                  <a:pt x="0" y="1732357"/>
                </a:cubicBezTo>
                <a:cubicBezTo>
                  <a:pt x="15395" y="1620314"/>
                  <a:pt x="19909" y="1324505"/>
                  <a:pt x="0" y="1189552"/>
                </a:cubicBezTo>
                <a:cubicBezTo>
                  <a:pt x="-19909" y="1054599"/>
                  <a:pt x="11791" y="856208"/>
                  <a:pt x="0" y="594776"/>
                </a:cubicBezTo>
                <a:cubicBezTo>
                  <a:pt x="-11791" y="333344"/>
                  <a:pt x="-13031" y="148202"/>
                  <a:pt x="0" y="0"/>
                </a:cubicBezTo>
                <a:close/>
              </a:path>
              <a:path w="1596304" h="1732357" stroke="0" extrusionOk="0">
                <a:moveTo>
                  <a:pt x="0" y="0"/>
                </a:moveTo>
                <a:cubicBezTo>
                  <a:pt x="118306" y="-16762"/>
                  <a:pt x="368465" y="-23671"/>
                  <a:pt x="564027" y="0"/>
                </a:cubicBezTo>
                <a:cubicBezTo>
                  <a:pt x="759589" y="23671"/>
                  <a:pt x="980578" y="-21058"/>
                  <a:pt x="1112092" y="0"/>
                </a:cubicBezTo>
                <a:cubicBezTo>
                  <a:pt x="1243606" y="21058"/>
                  <a:pt x="1372712" y="5605"/>
                  <a:pt x="1596304" y="0"/>
                </a:cubicBezTo>
                <a:cubicBezTo>
                  <a:pt x="1589719" y="216471"/>
                  <a:pt x="1613539" y="338321"/>
                  <a:pt x="1596304" y="612099"/>
                </a:cubicBezTo>
                <a:cubicBezTo>
                  <a:pt x="1579069" y="885877"/>
                  <a:pt x="1623978" y="896898"/>
                  <a:pt x="1596304" y="1172228"/>
                </a:cubicBezTo>
                <a:cubicBezTo>
                  <a:pt x="1568630" y="1447558"/>
                  <a:pt x="1610845" y="1592730"/>
                  <a:pt x="1596304" y="1732357"/>
                </a:cubicBezTo>
                <a:cubicBezTo>
                  <a:pt x="1467679" y="1711820"/>
                  <a:pt x="1238913" y="1752454"/>
                  <a:pt x="1080166" y="1732357"/>
                </a:cubicBezTo>
                <a:cubicBezTo>
                  <a:pt x="921419" y="1712260"/>
                  <a:pt x="680419" y="1746238"/>
                  <a:pt x="548064" y="1732357"/>
                </a:cubicBezTo>
                <a:cubicBezTo>
                  <a:pt x="415709" y="1718476"/>
                  <a:pt x="213482" y="1730123"/>
                  <a:pt x="0" y="1732357"/>
                </a:cubicBezTo>
                <a:cubicBezTo>
                  <a:pt x="1276" y="1438649"/>
                  <a:pt x="6820" y="1384249"/>
                  <a:pt x="0" y="1120258"/>
                </a:cubicBezTo>
                <a:cubicBezTo>
                  <a:pt x="-6820" y="856267"/>
                  <a:pt x="11920" y="696338"/>
                  <a:pt x="0" y="525482"/>
                </a:cubicBezTo>
                <a:cubicBezTo>
                  <a:pt x="-11920" y="354626"/>
                  <a:pt x="12198" y="135975"/>
                  <a:pt x="0" y="0"/>
                </a:cubicBezTo>
                <a:close/>
              </a:path>
            </a:pathLst>
          </a:custGeom>
          <a:ln w="38100">
            <a:solidFill>
              <a:srgbClr val="A61F29"/>
            </a:solidFill>
            <a:extLst>
              <a:ext uri="{C807C97D-BFC1-408E-A445-0C87EB9F89A2}">
                <ask:lineSketchStyleProps xmlns:ask="http://schemas.microsoft.com/office/drawing/2018/sketchyshapes" sd="394876126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BCDFEB8-438C-47CE-8DC8-D575F8A78FB2}"/>
              </a:ext>
            </a:extLst>
          </p:cNvPr>
          <p:cNvSpPr txBox="1"/>
          <p:nvPr/>
        </p:nvSpPr>
        <p:spPr>
          <a:xfrm>
            <a:off x="3602433" y="6511014"/>
            <a:ext cx="309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 panose="020B0604020202020204" pitchFamily="34" charset="0"/>
              </a:rPr>
              <a:t>4.  </a:t>
            </a:r>
            <a:r>
              <a:rPr lang="en-GB" sz="1400" b="1">
                <a:latin typeface="Arial" panose="020B0604020202020204" pitchFamily="34" charset="0"/>
              </a:rPr>
              <a:t>Colour</a:t>
            </a:r>
            <a:r>
              <a:rPr lang="en-GB" sz="1400">
                <a:solidFill>
                  <a:srgbClr val="A61F29"/>
                </a:solidFill>
                <a:latin typeface="Arial" panose="020B0604020202020204" pitchFamily="34" charset="0"/>
              </a:rPr>
              <a:t> </a:t>
            </a:r>
            <a:r>
              <a:rPr lang="en-GB" sz="1400">
                <a:latin typeface="Arial" panose="020B0604020202020204" pitchFamily="34" charset="0"/>
              </a:rPr>
              <a:t>in your design and shield </a:t>
            </a:r>
          </a:p>
          <a:p>
            <a:endParaRPr lang="en-GB" sz="1400">
              <a:solidFill>
                <a:srgbClr val="A61F29"/>
              </a:solidFill>
              <a:latin typeface="Arial" panose="020B0604020202020204" pitchFamily="34" charset="0"/>
            </a:endParaRPr>
          </a:p>
        </p:txBody>
      </p:sp>
      <p:pic>
        <p:nvPicPr>
          <p:cNvPr id="9" name="Picture 8" descr="The shield with charges drawn is has been coloured in with shades of brown, blue, green and yellow. Coloured pencils and a black pen are shown next to the shield.">
            <a:extLst>
              <a:ext uri="{FF2B5EF4-FFF2-40B4-BE49-F238E27FC236}">
                <a16:creationId xmlns:a16="http://schemas.microsoft.com/office/drawing/2014/main" id="{2EFC9407-F0F5-43EC-8729-49AA4442DE1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5960" y="4620465"/>
            <a:ext cx="1596304" cy="1777445"/>
          </a:xfrm>
          <a:custGeom>
            <a:avLst/>
            <a:gdLst>
              <a:gd name="csX0" fmla="*/ 0 w 1596304"/>
              <a:gd name="csY0" fmla="*/ 0 h 1777445"/>
              <a:gd name="csX1" fmla="*/ 564027 w 1596304"/>
              <a:gd name="csY1" fmla="*/ 0 h 1777445"/>
              <a:gd name="csX2" fmla="*/ 1096129 w 1596304"/>
              <a:gd name="csY2" fmla="*/ 0 h 1777445"/>
              <a:gd name="csX3" fmla="*/ 1596304 w 1596304"/>
              <a:gd name="csY3" fmla="*/ 0 h 1777445"/>
              <a:gd name="csX4" fmla="*/ 1596304 w 1596304"/>
              <a:gd name="csY4" fmla="*/ 556933 h 1777445"/>
              <a:gd name="csX5" fmla="*/ 1596304 w 1596304"/>
              <a:gd name="csY5" fmla="*/ 1167189 h 1777445"/>
              <a:gd name="csX6" fmla="*/ 1596304 w 1596304"/>
              <a:gd name="csY6" fmla="*/ 1777445 h 1777445"/>
              <a:gd name="csX7" fmla="*/ 1096129 w 1596304"/>
              <a:gd name="csY7" fmla="*/ 1777445 h 1777445"/>
              <a:gd name="csX8" fmla="*/ 595953 w 1596304"/>
              <a:gd name="csY8" fmla="*/ 1777445 h 1777445"/>
              <a:gd name="csX9" fmla="*/ 0 w 1596304"/>
              <a:gd name="csY9" fmla="*/ 1777445 h 1777445"/>
              <a:gd name="csX10" fmla="*/ 0 w 1596304"/>
              <a:gd name="csY10" fmla="*/ 1238287 h 1777445"/>
              <a:gd name="csX11" fmla="*/ 0 w 1596304"/>
              <a:gd name="csY11" fmla="*/ 610256 h 1777445"/>
              <a:gd name="csX12" fmla="*/ 0 w 1596304"/>
              <a:gd name="csY12" fmla="*/ 0 h 17774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96304" h="1777445" fill="none" extrusionOk="0">
                <a:moveTo>
                  <a:pt x="0" y="0"/>
                </a:moveTo>
                <a:cubicBezTo>
                  <a:pt x="247849" y="25058"/>
                  <a:pt x="420570" y="13341"/>
                  <a:pt x="564027" y="0"/>
                </a:cubicBezTo>
                <a:cubicBezTo>
                  <a:pt x="707484" y="-13341"/>
                  <a:pt x="954822" y="-17141"/>
                  <a:pt x="1096129" y="0"/>
                </a:cubicBezTo>
                <a:cubicBezTo>
                  <a:pt x="1237436" y="17141"/>
                  <a:pt x="1440186" y="-20291"/>
                  <a:pt x="1596304" y="0"/>
                </a:cubicBezTo>
                <a:cubicBezTo>
                  <a:pt x="1583079" y="278185"/>
                  <a:pt x="1621036" y="373666"/>
                  <a:pt x="1596304" y="556933"/>
                </a:cubicBezTo>
                <a:cubicBezTo>
                  <a:pt x="1571572" y="740200"/>
                  <a:pt x="1611873" y="875781"/>
                  <a:pt x="1596304" y="1167189"/>
                </a:cubicBezTo>
                <a:cubicBezTo>
                  <a:pt x="1580735" y="1458597"/>
                  <a:pt x="1600508" y="1475636"/>
                  <a:pt x="1596304" y="1777445"/>
                </a:cubicBezTo>
                <a:cubicBezTo>
                  <a:pt x="1379020" y="1766802"/>
                  <a:pt x="1207416" y="1787678"/>
                  <a:pt x="1096129" y="1777445"/>
                </a:cubicBezTo>
                <a:cubicBezTo>
                  <a:pt x="984843" y="1767212"/>
                  <a:pt x="799432" y="1773824"/>
                  <a:pt x="595953" y="1777445"/>
                </a:cubicBezTo>
                <a:cubicBezTo>
                  <a:pt x="392474" y="1781066"/>
                  <a:pt x="122793" y="1786087"/>
                  <a:pt x="0" y="1777445"/>
                </a:cubicBezTo>
                <a:cubicBezTo>
                  <a:pt x="-24947" y="1525977"/>
                  <a:pt x="-1258" y="1419035"/>
                  <a:pt x="0" y="1238287"/>
                </a:cubicBezTo>
                <a:cubicBezTo>
                  <a:pt x="1258" y="1057539"/>
                  <a:pt x="-29054" y="861711"/>
                  <a:pt x="0" y="610256"/>
                </a:cubicBezTo>
                <a:cubicBezTo>
                  <a:pt x="29054" y="358801"/>
                  <a:pt x="-27328" y="189717"/>
                  <a:pt x="0" y="0"/>
                </a:cubicBezTo>
                <a:close/>
              </a:path>
              <a:path w="1596304" h="1777445" stroke="0" extrusionOk="0">
                <a:moveTo>
                  <a:pt x="0" y="0"/>
                </a:moveTo>
                <a:cubicBezTo>
                  <a:pt x="211171" y="18469"/>
                  <a:pt x="366942" y="-16962"/>
                  <a:pt x="548064" y="0"/>
                </a:cubicBezTo>
                <a:cubicBezTo>
                  <a:pt x="729186" y="16962"/>
                  <a:pt x="894942" y="-1379"/>
                  <a:pt x="1064203" y="0"/>
                </a:cubicBezTo>
                <a:cubicBezTo>
                  <a:pt x="1233464" y="1379"/>
                  <a:pt x="1477213" y="17137"/>
                  <a:pt x="1596304" y="0"/>
                </a:cubicBezTo>
                <a:cubicBezTo>
                  <a:pt x="1607854" y="195395"/>
                  <a:pt x="1598587" y="463684"/>
                  <a:pt x="1596304" y="628031"/>
                </a:cubicBezTo>
                <a:cubicBezTo>
                  <a:pt x="1594021" y="792378"/>
                  <a:pt x="1612259" y="1087594"/>
                  <a:pt x="1596304" y="1256061"/>
                </a:cubicBezTo>
                <a:cubicBezTo>
                  <a:pt x="1580350" y="1424528"/>
                  <a:pt x="1584950" y="1655202"/>
                  <a:pt x="1596304" y="1777445"/>
                </a:cubicBezTo>
                <a:cubicBezTo>
                  <a:pt x="1405201" y="1759203"/>
                  <a:pt x="1214360" y="1792901"/>
                  <a:pt x="1048240" y="1777445"/>
                </a:cubicBezTo>
                <a:cubicBezTo>
                  <a:pt x="882120" y="1761989"/>
                  <a:pt x="639456" y="1778864"/>
                  <a:pt x="500175" y="1777445"/>
                </a:cubicBezTo>
                <a:cubicBezTo>
                  <a:pt x="360895" y="1776026"/>
                  <a:pt x="204602" y="1790200"/>
                  <a:pt x="0" y="1777445"/>
                </a:cubicBezTo>
                <a:cubicBezTo>
                  <a:pt x="-13624" y="1487344"/>
                  <a:pt x="3818" y="1381458"/>
                  <a:pt x="0" y="1184963"/>
                </a:cubicBezTo>
                <a:cubicBezTo>
                  <a:pt x="-3818" y="988468"/>
                  <a:pt x="-24615" y="872948"/>
                  <a:pt x="0" y="592482"/>
                </a:cubicBezTo>
                <a:cubicBezTo>
                  <a:pt x="24615" y="312016"/>
                  <a:pt x="11779" y="262121"/>
                  <a:pt x="0" y="0"/>
                </a:cubicBezTo>
                <a:close/>
              </a:path>
            </a:pathLst>
          </a:custGeom>
          <a:ln w="38100">
            <a:solidFill>
              <a:srgbClr val="A61F29"/>
            </a:solidFill>
            <a:extLst>
              <a:ext uri="{C807C97D-BFC1-408E-A445-0C87EB9F89A2}">
                <ask:lineSketchStyleProps xmlns:ask="http://schemas.microsoft.com/office/drawing/2018/sketchyshapes" sd="282802103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040248-1464-43B2-B37D-5F6B647BCE9A}"/>
              </a:ext>
            </a:extLst>
          </p:cNvPr>
          <p:cNvSpPr txBox="1"/>
          <p:nvPr/>
        </p:nvSpPr>
        <p:spPr>
          <a:xfrm>
            <a:off x="516106" y="9080612"/>
            <a:ext cx="2894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 panose="020B0604020202020204" pitchFamily="34" charset="0"/>
              </a:rPr>
              <a:t>5. Cut out your shield and handle</a:t>
            </a:r>
          </a:p>
          <a:p>
            <a:endParaRPr lang="en-GB" sz="1400">
              <a:latin typeface="Arial" panose="020B0604020202020204" pitchFamily="34" charset="0"/>
            </a:endParaRPr>
          </a:p>
        </p:txBody>
      </p:sp>
      <p:pic>
        <p:nvPicPr>
          <p:cNvPr id="17" name="Picture 16" descr="The coloured in shield is shown cut out of the template">
            <a:extLst>
              <a:ext uri="{FF2B5EF4-FFF2-40B4-BE49-F238E27FC236}">
                <a16:creationId xmlns:a16="http://schemas.microsoft.com/office/drawing/2014/main" id="{85CAC39B-38C7-48C2-92A0-25E020ED0EA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5735" y="7140530"/>
            <a:ext cx="1519284" cy="1833786"/>
          </a:xfrm>
          <a:custGeom>
            <a:avLst/>
            <a:gdLst>
              <a:gd name="csX0" fmla="*/ 0 w 1519284"/>
              <a:gd name="csY0" fmla="*/ 0 h 1833786"/>
              <a:gd name="csX1" fmla="*/ 476042 w 1519284"/>
              <a:gd name="csY1" fmla="*/ 0 h 1833786"/>
              <a:gd name="csX2" fmla="*/ 967277 w 1519284"/>
              <a:gd name="csY2" fmla="*/ 0 h 1833786"/>
              <a:gd name="csX3" fmla="*/ 1519284 w 1519284"/>
              <a:gd name="csY3" fmla="*/ 0 h 1833786"/>
              <a:gd name="csX4" fmla="*/ 1519284 w 1519284"/>
              <a:gd name="csY4" fmla="*/ 647938 h 1833786"/>
              <a:gd name="csX5" fmla="*/ 1519284 w 1519284"/>
              <a:gd name="csY5" fmla="*/ 1295875 h 1833786"/>
              <a:gd name="csX6" fmla="*/ 1519284 w 1519284"/>
              <a:gd name="csY6" fmla="*/ 1833786 h 1833786"/>
              <a:gd name="csX7" fmla="*/ 982470 w 1519284"/>
              <a:gd name="csY7" fmla="*/ 1833786 h 1833786"/>
              <a:gd name="csX8" fmla="*/ 445657 w 1519284"/>
              <a:gd name="csY8" fmla="*/ 1833786 h 1833786"/>
              <a:gd name="csX9" fmla="*/ 0 w 1519284"/>
              <a:gd name="csY9" fmla="*/ 1833786 h 1833786"/>
              <a:gd name="csX10" fmla="*/ 0 w 1519284"/>
              <a:gd name="csY10" fmla="*/ 1259200 h 1833786"/>
              <a:gd name="csX11" fmla="*/ 0 w 1519284"/>
              <a:gd name="csY11" fmla="*/ 629600 h 1833786"/>
              <a:gd name="csX12" fmla="*/ 0 w 1519284"/>
              <a:gd name="csY12" fmla="*/ 0 h 18337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19284" h="1833786" fill="none" extrusionOk="0">
                <a:moveTo>
                  <a:pt x="0" y="0"/>
                </a:moveTo>
                <a:cubicBezTo>
                  <a:pt x="164892" y="-8272"/>
                  <a:pt x="321399" y="-9959"/>
                  <a:pt x="476042" y="0"/>
                </a:cubicBezTo>
                <a:cubicBezTo>
                  <a:pt x="630685" y="9959"/>
                  <a:pt x="801107" y="21733"/>
                  <a:pt x="967277" y="0"/>
                </a:cubicBezTo>
                <a:cubicBezTo>
                  <a:pt x="1133448" y="-21733"/>
                  <a:pt x="1296241" y="-17008"/>
                  <a:pt x="1519284" y="0"/>
                </a:cubicBezTo>
                <a:cubicBezTo>
                  <a:pt x="1540791" y="223567"/>
                  <a:pt x="1491794" y="354254"/>
                  <a:pt x="1519284" y="647938"/>
                </a:cubicBezTo>
                <a:cubicBezTo>
                  <a:pt x="1546774" y="941622"/>
                  <a:pt x="1488580" y="1087020"/>
                  <a:pt x="1519284" y="1295875"/>
                </a:cubicBezTo>
                <a:cubicBezTo>
                  <a:pt x="1549988" y="1504730"/>
                  <a:pt x="1511747" y="1672597"/>
                  <a:pt x="1519284" y="1833786"/>
                </a:cubicBezTo>
                <a:cubicBezTo>
                  <a:pt x="1327499" y="1831300"/>
                  <a:pt x="1161506" y="1811500"/>
                  <a:pt x="982470" y="1833786"/>
                </a:cubicBezTo>
                <a:cubicBezTo>
                  <a:pt x="803434" y="1856072"/>
                  <a:pt x="587634" y="1844232"/>
                  <a:pt x="445657" y="1833786"/>
                </a:cubicBezTo>
                <a:cubicBezTo>
                  <a:pt x="303680" y="1823340"/>
                  <a:pt x="185357" y="1813074"/>
                  <a:pt x="0" y="1833786"/>
                </a:cubicBezTo>
                <a:cubicBezTo>
                  <a:pt x="-11019" y="1694604"/>
                  <a:pt x="-22944" y="1495746"/>
                  <a:pt x="0" y="1259200"/>
                </a:cubicBezTo>
                <a:cubicBezTo>
                  <a:pt x="22944" y="1022654"/>
                  <a:pt x="-22292" y="786284"/>
                  <a:pt x="0" y="629600"/>
                </a:cubicBezTo>
                <a:cubicBezTo>
                  <a:pt x="22292" y="472916"/>
                  <a:pt x="18460" y="209625"/>
                  <a:pt x="0" y="0"/>
                </a:cubicBezTo>
                <a:close/>
              </a:path>
              <a:path w="1519284" h="1833786" stroke="0" extrusionOk="0">
                <a:moveTo>
                  <a:pt x="0" y="0"/>
                </a:moveTo>
                <a:cubicBezTo>
                  <a:pt x="204251" y="22311"/>
                  <a:pt x="398548" y="-6583"/>
                  <a:pt x="506428" y="0"/>
                </a:cubicBezTo>
                <a:cubicBezTo>
                  <a:pt x="614308" y="6583"/>
                  <a:pt x="907274" y="23218"/>
                  <a:pt x="1028049" y="0"/>
                </a:cubicBezTo>
                <a:cubicBezTo>
                  <a:pt x="1148824" y="-23218"/>
                  <a:pt x="1400485" y="16640"/>
                  <a:pt x="1519284" y="0"/>
                </a:cubicBezTo>
                <a:cubicBezTo>
                  <a:pt x="1511668" y="155388"/>
                  <a:pt x="1492322" y="446830"/>
                  <a:pt x="1519284" y="592924"/>
                </a:cubicBezTo>
                <a:cubicBezTo>
                  <a:pt x="1546246" y="739018"/>
                  <a:pt x="1508990" y="963484"/>
                  <a:pt x="1519284" y="1149173"/>
                </a:cubicBezTo>
                <a:cubicBezTo>
                  <a:pt x="1529578" y="1334862"/>
                  <a:pt x="1545472" y="1601743"/>
                  <a:pt x="1519284" y="1833786"/>
                </a:cubicBezTo>
                <a:cubicBezTo>
                  <a:pt x="1380680" y="1855905"/>
                  <a:pt x="1225973" y="1809873"/>
                  <a:pt x="1028049" y="1833786"/>
                </a:cubicBezTo>
                <a:cubicBezTo>
                  <a:pt x="830125" y="1857699"/>
                  <a:pt x="716064" y="1814393"/>
                  <a:pt x="567199" y="1833786"/>
                </a:cubicBezTo>
                <a:cubicBezTo>
                  <a:pt x="418334" y="1853180"/>
                  <a:pt x="135602" y="1832802"/>
                  <a:pt x="0" y="1833786"/>
                </a:cubicBezTo>
                <a:cubicBezTo>
                  <a:pt x="12829" y="1667817"/>
                  <a:pt x="10330" y="1331533"/>
                  <a:pt x="0" y="1204186"/>
                </a:cubicBezTo>
                <a:cubicBezTo>
                  <a:pt x="-10330" y="1076839"/>
                  <a:pt x="-3551" y="732317"/>
                  <a:pt x="0" y="611262"/>
                </a:cubicBezTo>
                <a:cubicBezTo>
                  <a:pt x="3551" y="490207"/>
                  <a:pt x="8959" y="189339"/>
                  <a:pt x="0" y="0"/>
                </a:cubicBezTo>
                <a:close/>
              </a:path>
            </a:pathLst>
          </a:custGeom>
          <a:ln w="38100">
            <a:solidFill>
              <a:srgbClr val="A61F29"/>
            </a:solidFill>
            <a:extLst>
              <a:ext uri="{C807C97D-BFC1-408E-A445-0C87EB9F89A2}">
                <ask:lineSketchStyleProps xmlns:ask="http://schemas.microsoft.com/office/drawing/2018/sketchyshapes" sd="355324892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CA5CF87-0648-4708-B537-12F586C2C00D}"/>
              </a:ext>
            </a:extLst>
          </p:cNvPr>
          <p:cNvSpPr txBox="1"/>
          <p:nvPr/>
        </p:nvSpPr>
        <p:spPr>
          <a:xfrm>
            <a:off x="3704488" y="9080612"/>
            <a:ext cx="29968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Arial" panose="020B0604020202020204" pitchFamily="34" charset="0"/>
              </a:rPr>
              <a:t>6. Attach your handle to the back of your shield using sticky tape </a:t>
            </a:r>
          </a:p>
          <a:p>
            <a:endParaRPr lang="en-GB" sz="1400">
              <a:latin typeface="Arial" panose="020B0604020202020204" pitchFamily="34" charset="0"/>
            </a:endParaRPr>
          </a:p>
        </p:txBody>
      </p:sp>
      <p:pic>
        <p:nvPicPr>
          <p:cNvPr id="18" name="Picture 17" descr="The shield shape has been flipped over and a paper handle has been attached to the underside using sticky tape">
            <a:extLst>
              <a:ext uri="{FF2B5EF4-FFF2-40B4-BE49-F238E27FC236}">
                <a16:creationId xmlns:a16="http://schemas.microsoft.com/office/drawing/2014/main" id="{3D314954-5EC3-4329-8E9E-2FF620AE0A3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4514" y="7140529"/>
            <a:ext cx="1577751" cy="1790689"/>
          </a:xfrm>
          <a:custGeom>
            <a:avLst/>
            <a:gdLst>
              <a:gd name="csX0" fmla="*/ 0 w 1577751"/>
              <a:gd name="csY0" fmla="*/ 0 h 1790689"/>
              <a:gd name="csX1" fmla="*/ 525917 w 1577751"/>
              <a:gd name="csY1" fmla="*/ 0 h 1790689"/>
              <a:gd name="csX2" fmla="*/ 1051834 w 1577751"/>
              <a:gd name="csY2" fmla="*/ 0 h 1790689"/>
              <a:gd name="csX3" fmla="*/ 1577751 w 1577751"/>
              <a:gd name="csY3" fmla="*/ 0 h 1790689"/>
              <a:gd name="csX4" fmla="*/ 1577751 w 1577751"/>
              <a:gd name="csY4" fmla="*/ 596896 h 1790689"/>
              <a:gd name="csX5" fmla="*/ 1577751 w 1577751"/>
              <a:gd name="csY5" fmla="*/ 1175886 h 1790689"/>
              <a:gd name="csX6" fmla="*/ 1577751 w 1577751"/>
              <a:gd name="csY6" fmla="*/ 1790689 h 1790689"/>
              <a:gd name="csX7" fmla="*/ 1051834 w 1577751"/>
              <a:gd name="csY7" fmla="*/ 1790689 h 1790689"/>
              <a:gd name="csX8" fmla="*/ 494362 w 1577751"/>
              <a:gd name="csY8" fmla="*/ 1790689 h 1790689"/>
              <a:gd name="csX9" fmla="*/ 0 w 1577751"/>
              <a:gd name="csY9" fmla="*/ 1790689 h 1790689"/>
              <a:gd name="csX10" fmla="*/ 0 w 1577751"/>
              <a:gd name="csY10" fmla="*/ 1175886 h 1790689"/>
              <a:gd name="csX11" fmla="*/ 0 w 1577751"/>
              <a:gd name="csY11" fmla="*/ 578989 h 1790689"/>
              <a:gd name="csX12" fmla="*/ 0 w 1577751"/>
              <a:gd name="csY12" fmla="*/ 0 h 17906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77751" h="1790689" fill="none" extrusionOk="0">
                <a:moveTo>
                  <a:pt x="0" y="0"/>
                </a:moveTo>
                <a:cubicBezTo>
                  <a:pt x="177654" y="20880"/>
                  <a:pt x="404998" y="25027"/>
                  <a:pt x="525917" y="0"/>
                </a:cubicBezTo>
                <a:cubicBezTo>
                  <a:pt x="646836" y="-25027"/>
                  <a:pt x="914204" y="-4830"/>
                  <a:pt x="1051834" y="0"/>
                </a:cubicBezTo>
                <a:cubicBezTo>
                  <a:pt x="1189464" y="4830"/>
                  <a:pt x="1371164" y="6089"/>
                  <a:pt x="1577751" y="0"/>
                </a:cubicBezTo>
                <a:cubicBezTo>
                  <a:pt x="1594377" y="124948"/>
                  <a:pt x="1551300" y="380985"/>
                  <a:pt x="1577751" y="596896"/>
                </a:cubicBezTo>
                <a:cubicBezTo>
                  <a:pt x="1604202" y="812807"/>
                  <a:pt x="1590202" y="1006855"/>
                  <a:pt x="1577751" y="1175886"/>
                </a:cubicBezTo>
                <a:cubicBezTo>
                  <a:pt x="1565301" y="1344917"/>
                  <a:pt x="1591495" y="1654961"/>
                  <a:pt x="1577751" y="1790689"/>
                </a:cubicBezTo>
                <a:cubicBezTo>
                  <a:pt x="1345669" y="1785343"/>
                  <a:pt x="1157026" y="1805483"/>
                  <a:pt x="1051834" y="1790689"/>
                </a:cubicBezTo>
                <a:cubicBezTo>
                  <a:pt x="946642" y="1775895"/>
                  <a:pt x="742873" y="1817086"/>
                  <a:pt x="494362" y="1790689"/>
                </a:cubicBezTo>
                <a:cubicBezTo>
                  <a:pt x="245851" y="1764292"/>
                  <a:pt x="100349" y="1773041"/>
                  <a:pt x="0" y="1790689"/>
                </a:cubicBezTo>
                <a:cubicBezTo>
                  <a:pt x="694" y="1602715"/>
                  <a:pt x="-24348" y="1314664"/>
                  <a:pt x="0" y="1175886"/>
                </a:cubicBezTo>
                <a:cubicBezTo>
                  <a:pt x="24348" y="1037108"/>
                  <a:pt x="-23015" y="776491"/>
                  <a:pt x="0" y="578989"/>
                </a:cubicBezTo>
                <a:cubicBezTo>
                  <a:pt x="23015" y="381487"/>
                  <a:pt x="-26002" y="264009"/>
                  <a:pt x="0" y="0"/>
                </a:cubicBezTo>
                <a:close/>
              </a:path>
              <a:path w="1577751" h="1790689" stroke="0" extrusionOk="0">
                <a:moveTo>
                  <a:pt x="0" y="0"/>
                </a:moveTo>
                <a:cubicBezTo>
                  <a:pt x="200083" y="-1217"/>
                  <a:pt x="423395" y="-19924"/>
                  <a:pt x="541695" y="0"/>
                </a:cubicBezTo>
                <a:cubicBezTo>
                  <a:pt x="659995" y="19924"/>
                  <a:pt x="845543" y="14637"/>
                  <a:pt x="1067612" y="0"/>
                </a:cubicBezTo>
                <a:cubicBezTo>
                  <a:pt x="1289681" y="-14637"/>
                  <a:pt x="1340690" y="-17511"/>
                  <a:pt x="1577751" y="0"/>
                </a:cubicBezTo>
                <a:cubicBezTo>
                  <a:pt x="1591454" y="228044"/>
                  <a:pt x="1602339" y="429053"/>
                  <a:pt x="1577751" y="578989"/>
                </a:cubicBezTo>
                <a:cubicBezTo>
                  <a:pt x="1553163" y="728925"/>
                  <a:pt x="1561868" y="1003214"/>
                  <a:pt x="1577751" y="1157979"/>
                </a:cubicBezTo>
                <a:cubicBezTo>
                  <a:pt x="1593635" y="1312744"/>
                  <a:pt x="1566835" y="1560924"/>
                  <a:pt x="1577751" y="1790689"/>
                </a:cubicBezTo>
                <a:cubicBezTo>
                  <a:pt x="1422062" y="1788627"/>
                  <a:pt x="1253584" y="1798401"/>
                  <a:pt x="1036056" y="1790689"/>
                </a:cubicBezTo>
                <a:cubicBezTo>
                  <a:pt x="818528" y="1782977"/>
                  <a:pt x="724451" y="1816083"/>
                  <a:pt x="510139" y="1790689"/>
                </a:cubicBezTo>
                <a:cubicBezTo>
                  <a:pt x="295827" y="1765295"/>
                  <a:pt x="210665" y="1772169"/>
                  <a:pt x="0" y="1790689"/>
                </a:cubicBezTo>
                <a:cubicBezTo>
                  <a:pt x="31279" y="1631642"/>
                  <a:pt x="-11103" y="1431191"/>
                  <a:pt x="0" y="1157979"/>
                </a:cubicBezTo>
                <a:cubicBezTo>
                  <a:pt x="11103" y="884767"/>
                  <a:pt x="-17387" y="861593"/>
                  <a:pt x="0" y="614803"/>
                </a:cubicBezTo>
                <a:cubicBezTo>
                  <a:pt x="17387" y="368013"/>
                  <a:pt x="-527" y="275299"/>
                  <a:pt x="0" y="0"/>
                </a:cubicBezTo>
                <a:close/>
              </a:path>
            </a:pathLst>
          </a:custGeom>
          <a:ln w="38100">
            <a:solidFill>
              <a:srgbClr val="A61F29"/>
            </a:solidFill>
            <a:extLst>
              <a:ext uri="{C807C97D-BFC1-408E-A445-0C87EB9F89A2}">
                <ask:lineSketchStyleProps xmlns:ask="http://schemas.microsoft.com/office/drawing/2018/sketchyshapes" sd="41590083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054029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19292AE64B714BA2CD9ABA721874F8" ma:contentTypeVersion="1226" ma:contentTypeDescription="Create a new document." ma:contentTypeScope="" ma:versionID="42844b88d4b6f07aa9a9c0028ecbe70a">
  <xsd:schema xmlns:xsd="http://www.w3.org/2001/XMLSchema" xmlns:xs="http://www.w3.org/2001/XMLSchema" xmlns:p="http://schemas.microsoft.com/office/2006/metadata/properties" xmlns:ns1="http://schemas.microsoft.com/sharepoint/v3" xmlns:ns2="2db3d1eb-d48f-471b-880e-0ab6d8680f69" xmlns:ns3="0a1afdd1-1b40-4bfa-bfb7-7a69fafa81c3" xmlns:ns4="f8072e48-24c5-42c1-82ec-4a05076a552b" targetNamespace="http://schemas.microsoft.com/office/2006/metadata/properties" ma:root="true" ma:fieldsID="c8ad05aae981c6a6c6a389039e0010e1" ns1:_="" ns2:_="" ns3:_="" ns4:_="">
    <xsd:import namespace="http://schemas.microsoft.com/sharepoint/v3"/>
    <xsd:import namespace="2db3d1eb-d48f-471b-880e-0ab6d8680f69"/>
    <xsd:import namespace="0a1afdd1-1b40-4bfa-bfb7-7a69fafa81c3"/>
    <xsd:import namespace="f8072e48-24c5-42c1-82ec-4a05076a552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j2ffcaff97904629a1f49bb5392bfa74" minOccurs="0"/>
                <xsd:element ref="ns2:TaxCatchAll" minOccurs="0"/>
                <xsd:element ref="ns2:g362558c7fee4a2984a21542ff7b2732" minOccurs="0"/>
                <xsd:element ref="ns2:mc3485e570ec44dbbff260b079be715c" minOccurs="0"/>
                <xsd:element ref="ns2:df767a2689ee44cbb29f8fb1d4511417" minOccurs="0"/>
                <xsd:element ref="ns2:SecurityClass" minOccurs="0"/>
                <xsd:element ref="ns3:Site_x0020_or_x0020_Region" minOccurs="0"/>
                <xsd:element ref="ns3:Site_x0020_or_x0020_Region_x003a_C_x0026_T-District" minOccurs="0"/>
                <xsd:element ref="ns3:Site_x0020_or_x0020_Region_x003a_Local_x0020_Authority" minOccurs="0"/>
                <xsd:element ref="ns3:Site_x0020_or_x0020_Region_x003a_TDDM" minOccurs="0"/>
                <xsd:element ref="ns3:Site_x0020_or_x0020_Region_x003a_Intranet-District" minOccurs="0"/>
                <xsd:element ref="ns3:Site_x0020_or_x0020_Region_x003a_C_x0026_T-Region" minOccurs="0"/>
                <xsd:element ref="ns3:Site_x0020_or_x0020_Region_x003a_Depot" minOccurs="0"/>
                <xsd:element ref="ns3:Site_x0020_or_x0020_Region_x003a_Intranet-Region" minOccurs="0"/>
                <xsd:element ref="ns3:Site_x0020_or_x0020_Region_x003a_PIC_x0020_No." minOccurs="0"/>
                <xsd:element ref="ns3:Site_x0020_or_x0020_Region_x003a_PIC_x0020_Group" minOccurs="0"/>
                <xsd:element ref="ns2:CalYear" minOccurs="0"/>
                <xsd:element ref="ns2:YearEndDate" minOccurs="0"/>
                <xsd:element ref="ns2:SupersededDate" minOccurs="0"/>
                <xsd:element ref="ns2:ProjClsDate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3:SharedWithUsers" minOccurs="0"/>
                <xsd:element ref="ns3:SharedWithDetails" minOccurs="0"/>
                <xsd:element ref="ns4:lcf76f155ced4ddcb4097134ff3c332f" minOccurs="0"/>
                <xsd:element ref="ns4:MediaServiceLocation" minOccurs="0"/>
                <xsd:element ref="ns2:j940b5d1733a4856914002af794cb375" minOccurs="0"/>
                <xsd:element ref="ns2:d01907083e1f45e9bd1fbf66d646e235" minOccurs="0"/>
                <xsd:element ref="ns4:MediaServiceObjectDetectorVersions" minOccurs="0"/>
                <xsd:element ref="ns4:MediaServiceSearchProperties" minOccurs="0"/>
                <xsd:element ref="ns4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5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5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b3d1eb-d48f-471b-880e-0ab6d8680f6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j2ffcaff97904629a1f49bb5392bfa74" ma:index="11" nillable="true" ma:taxonomy="true" ma:internalName="j2ffcaff97904629a1f49bb5392bfa74" ma:taxonomyFieldName="Learning_x0020_Programme" ma:displayName="Learning Programme" ma:default="" ma:fieldId="{32ffcaff-9790-4629-a1f4-9bb5392bfa74}" ma:sspId="71091f16-79d5-4f0b-b9d4-d20c00c650b9" ma:termSetId="290d6b0a-6298-4a86-8855-5e58ccd6d1a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hidden="true" ma:list="{c70f7087-0082-4391-939c-218467fe4371}" ma:internalName="TaxCatchAll" ma:showField="CatchAllData" ma:web="2db3d1eb-d48f-471b-880e-0ab6d8680f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g362558c7fee4a2984a21542ff7b2732" ma:index="13" nillable="true" ma:taxonomy="true" ma:internalName="g362558c7fee4a2984a21542ff7b2732" ma:taxonomyFieldName="ActivityType" ma:displayName="Activity Type" ma:default="" ma:fieldId="{0362558c-7fee-4a29-84a2-1542ff7b2732}" ma:sspId="71091f16-79d5-4f0b-b9d4-d20c00c650b9" ma:termSetId="9e9505b0-7096-4355-a32f-02d6f048fd0c" ma:anchorId="6db58200-cd18-4565-bbc9-efcb8c0ecc64" ma:open="false" ma:isKeyword="false">
      <xsd:complexType>
        <xsd:sequence>
          <xsd:element ref="pc:Terms" minOccurs="0" maxOccurs="1"/>
        </xsd:sequence>
      </xsd:complexType>
    </xsd:element>
    <xsd:element name="mc3485e570ec44dbbff260b079be715c" ma:index="14" nillable="true" ma:taxonomy="true" ma:internalName="mc3485e570ec44dbbff260b079be715c" ma:taxonomyFieldName="C_x0026_T_x0020_Function" ma:displayName="C&amp;T Function" ma:default="" ma:fieldId="{6c3485e5-70ec-44db-bff2-60b079be715c}" ma:sspId="71091f16-79d5-4f0b-b9d4-d20c00c650b9" ma:termSetId="86ee0bd3-a5fa-4d63-a674-acebc9b2b39c" ma:anchorId="21656091-74b4-4113-8982-9a542ed578f1" ma:open="false" ma:isKeyword="false">
      <xsd:complexType>
        <xsd:sequence>
          <xsd:element ref="pc:Terms" minOccurs="0" maxOccurs="1"/>
        </xsd:sequence>
      </xsd:complexType>
    </xsd:element>
    <xsd:element name="df767a2689ee44cbb29f8fb1d4511417" ma:index="15" nillable="true" ma:taxonomy="true" ma:internalName="df767a2689ee44cbb29f8fb1d4511417" ma:taxonomyFieldName="RecSeries" ma:displayName="Records Series" ma:readOnly="false" ma:default="" ma:fieldId="{df767a26-89ee-44cb-b29f-8fb1d4511417}" ma:sspId="71091f16-79d5-4f0b-b9d4-d20c00c650b9" ma:termSetId="8d079e36-c568-4491-b500-a9892ef0d27d" ma:anchorId="534cc2dc-8731-4992-b464-91872e0e2370" ma:open="false" ma:isKeyword="false">
      <xsd:complexType>
        <xsd:sequence>
          <xsd:element ref="pc:Terms" minOccurs="0" maxOccurs="1"/>
        </xsd:sequence>
      </xsd:complexType>
    </xsd:element>
    <xsd:element name="SecurityClass" ma:index="16" nillable="true" ma:displayName="Security Classification" ma:default="OFFICIAL" ma:description="Security Classification of documents" ma:format="Dropdown" ma:internalName="SecurityClass">
      <xsd:simpleType>
        <xsd:restriction base="dms:Choice">
          <xsd:enumeration value="PUBLIC"/>
          <xsd:enumeration value="OFFICIAL"/>
          <xsd:enumeration value="OFFICIAL-SENSITIVE"/>
          <xsd:enumeration value="OFFICIAL-SENSITIVE: COMMERCIAL"/>
          <xsd:enumeration value="OFFICIAL-SENSITIVE: PERSONAL"/>
          <xsd:enumeration value="LEGALLY PRIVILEGED AND CONFIDENTIAL"/>
          <xsd:enumeration value="SECRET"/>
          <xsd:enumeration value="TOP SECRET"/>
        </xsd:restriction>
      </xsd:simpleType>
    </xsd:element>
    <xsd:element name="CalYear" ma:index="30" nillable="true" ma:displayName="Calendar Year" ma:default="2026" ma:format="Dropdown" ma:internalName="CalYear">
      <xsd:simpleType>
        <xsd:restriction base="dms:Choice">
          <xsd:enumeration value="2029"/>
          <xsd:enumeration value="2028"/>
          <xsd:enumeration value="2027"/>
          <xsd:enumeration value="2026"/>
          <xsd:enumeration value="2025"/>
          <xsd:enumeration value="2024"/>
          <xsd:enumeration value="2023"/>
          <xsd:enumeration value="2022"/>
          <xsd:enumeration value="2021"/>
          <xsd:enumeration value="2020"/>
          <xsd:enumeration value="2019"/>
          <xsd:enumeration value="2018"/>
          <xsd:enumeration value="2017"/>
          <xsd:enumeration value="2016"/>
          <xsd:enumeration value="2015"/>
          <xsd:enumeration value="2014"/>
          <xsd:enumeration value="2013"/>
          <xsd:enumeration value="2012"/>
          <xsd:enumeration value="2011"/>
          <xsd:enumeration value="2010"/>
          <xsd:enumeration value="2009"/>
          <xsd:enumeration value="2008"/>
          <xsd:enumeration value="2007"/>
          <xsd:enumeration value="2006"/>
          <xsd:enumeration value="2005"/>
          <xsd:enumeration value="2004"/>
          <xsd:enumeration value="2003"/>
          <xsd:enumeration value="2002"/>
          <xsd:enumeration value="2001"/>
          <xsd:enumeration value="2000"/>
        </xsd:restriction>
      </xsd:simpleType>
    </xsd:element>
    <xsd:element name="YearEndDate" ma:index="31" nillable="true" ma:displayName="Year End Date" ma:default="2027-03-31T00:00:00Z" ma:description="Last day of the current financial year i.e. 31/03/2020" ma:format="DateOnly" ma:internalName="YearEndDate">
      <xsd:simpleType>
        <xsd:restriction base="dms:DateTime"/>
      </xsd:simpleType>
    </xsd:element>
    <xsd:element name="SupersededDate" ma:index="32" nillable="true" ma:displayName="Superseded Date" ma:description="Date the document is superseded" ma:format="DateOnly" ma:internalName="SupersededDate">
      <xsd:simpleType>
        <xsd:restriction base="dms:DateTime"/>
      </xsd:simpleType>
    </xsd:element>
    <xsd:element name="ProjClsDate" ma:index="34" nillable="true" ma:displayName="Project Closure Date" ma:description="Date of completion of the project" ma:format="DateOnly" ma:internalName="ProjClsDate">
      <xsd:simpleType>
        <xsd:restriction base="dms:DateTime"/>
      </xsd:simpleType>
    </xsd:element>
    <xsd:element name="j940b5d1733a4856914002af794cb375" ma:index="50" nillable="true" ma:taxonomy="true" ma:internalName="j940b5d1733a4856914002af794cb375" ma:taxonomyFieldName="BusArea" ma:displayName="Business Area" ma:default="" ma:fieldId="{3940b5d1-733a-4856-9140-02af794cb375}" ma:sspId="71091f16-79d5-4f0b-b9d4-d20c00c650b9" ma:termSetId="46431499-dfbb-459e-b8bc-9a4f65868fc8" ma:anchorId="63bd0669-0e9b-4521-9a05-e6efa4e60f26" ma:open="false" ma:isKeyword="false">
      <xsd:complexType>
        <xsd:sequence>
          <xsd:element ref="pc:Terms" minOccurs="0" maxOccurs="1"/>
        </xsd:sequence>
      </xsd:complexType>
    </xsd:element>
    <xsd:element name="d01907083e1f45e9bd1fbf66d646e235" ma:index="52" nillable="true" ma:taxonomy="true" ma:internalName="d01907083e1f45e9bd1fbf66d646e235" ma:taxonomyFieldName="Theme" ma:displayName="Theme" ma:default="" ma:fieldId="{d0190708-3e1f-45e9-bd1f-bf66d646e235}" ma:sspId="71091f16-79d5-4f0b-b9d4-d20c00c650b9" ma:termSetId="de2f1659-2a0c-450d-b8db-bf413ea7bf42" ma:anchorId="2c679ccd-6a7d-4228-b6cc-dc4295fe15e8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1afdd1-1b40-4bfa-bfb7-7a69fafa81c3" elementFormDefault="qualified">
    <xsd:import namespace="http://schemas.microsoft.com/office/2006/documentManagement/types"/>
    <xsd:import namespace="http://schemas.microsoft.com/office/infopath/2007/PartnerControls"/>
    <xsd:element name="Site_x0020_or_x0020_Region" ma:index="18" nillable="true" ma:displayName="Site or Region" ma:list="{fb6fd5bb-79d5-4b11-b15e-6c9ffd4236a3}" ma:internalName="Site_x0020_or_x0020_Region" ma:showField="Title" ma:web="0a1afdd1-1b40-4bfa-bfb7-7a69fafa81c3">
      <xsd:simpleType>
        <xsd:restriction base="dms:Lookup"/>
      </xsd:simpleType>
    </xsd:element>
    <xsd:element name="Site_x0020_or_x0020_Region_x003a_C_x0026_T-District" ma:index="19" nillable="true" ma:displayName="Site or Region:C&amp;T-District" ma:list="{fb6fd5bb-79d5-4b11-b15e-6c9ffd4236a3}" ma:internalName="Site_x0020_or_x0020_Region_x003A_C_x0026_T_x002d_District" ma:readOnly="true" ma:showField="C_x0026_T_x002d_District" ma:web="0a1afdd1-1b40-4bfa-bfb7-7a69fafa81c3">
      <xsd:simpleType>
        <xsd:restriction base="dms:Lookup"/>
      </xsd:simpleType>
    </xsd:element>
    <xsd:element name="Site_x0020_or_x0020_Region_x003a_Local_x0020_Authority" ma:index="20" nillable="true" ma:displayName="Site or Region:Local Authority" ma:list="{fb6fd5bb-79d5-4b11-b15e-6c9ffd4236a3}" ma:internalName="Site_x0020_or_x0020_Region_x003A_Local_x0020_Authority" ma:readOnly="true" ma:showField="Local_x0020_Authority" ma:web="0a1afdd1-1b40-4bfa-bfb7-7a69fafa81c3">
      <xsd:simpleType>
        <xsd:restriction base="dms:Lookup"/>
      </xsd:simpleType>
    </xsd:element>
    <xsd:element name="Site_x0020_or_x0020_Region_x003a_TDDM" ma:index="21" nillable="true" ma:displayName="Site or Region:TDDM" ma:list="{fb6fd5bb-79d5-4b11-b15e-6c9ffd4236a3}" ma:internalName="Site_x0020_or_x0020_Region_x003A_TDDM" ma:readOnly="true" ma:showField="TDDM" ma:web="0a1afdd1-1b40-4bfa-bfb7-7a69fafa81c3">
      <xsd:simpleType>
        <xsd:restriction base="dms:Lookup"/>
      </xsd:simpleType>
    </xsd:element>
    <xsd:element name="Site_x0020_or_x0020_Region_x003a_Intranet-District" ma:index="22" nillable="true" ma:displayName="Site or Region:Intranet-District" ma:list="{fb6fd5bb-79d5-4b11-b15e-6c9ffd4236a3}" ma:internalName="Site_x0020_or_x0020_Region_x003A_Intranet_x002d_District" ma:readOnly="true" ma:showField="Intranet_x002d_District" ma:web="0a1afdd1-1b40-4bfa-bfb7-7a69fafa81c3">
      <xsd:simpleType>
        <xsd:restriction base="dms:Lookup"/>
      </xsd:simpleType>
    </xsd:element>
    <xsd:element name="Site_x0020_or_x0020_Region_x003a_C_x0026_T-Region" ma:index="23" nillable="true" ma:displayName="Site or Region:C&amp;T-Region" ma:list="{fb6fd5bb-79d5-4b11-b15e-6c9ffd4236a3}" ma:internalName="Site_x0020_or_x0020_Region_x003A_C_x0026_T_x002d_Region" ma:readOnly="true" ma:showField="C_x0026_T_x002d_Region" ma:web="0a1afdd1-1b40-4bfa-bfb7-7a69fafa81c3">
      <xsd:simpleType>
        <xsd:restriction base="dms:Lookup"/>
      </xsd:simpleType>
    </xsd:element>
    <xsd:element name="Site_x0020_or_x0020_Region_x003a_Depot" ma:index="24" nillable="true" ma:displayName="Site or Region:Depot" ma:list="{fb6fd5bb-79d5-4b11-b15e-6c9ffd4236a3}" ma:internalName="Site_x0020_or_x0020_Region_x003A_Depot" ma:readOnly="true" ma:showField="Depot" ma:web="0a1afdd1-1b40-4bfa-bfb7-7a69fafa81c3">
      <xsd:simpleType>
        <xsd:restriction base="dms:Lookup"/>
      </xsd:simpleType>
    </xsd:element>
    <xsd:element name="Site_x0020_or_x0020_Region_x003a_Intranet-Region" ma:index="25" nillable="true" ma:displayName="Site or Region:Intranet-Region" ma:list="{fb6fd5bb-79d5-4b11-b15e-6c9ffd4236a3}" ma:internalName="Site_x0020_or_x0020_Region_x003A_Intranet_x002d_Region" ma:readOnly="true" ma:showField="Intranet_x002d_Region" ma:web="0a1afdd1-1b40-4bfa-bfb7-7a69fafa81c3">
      <xsd:simpleType>
        <xsd:restriction base="dms:Lookup"/>
      </xsd:simpleType>
    </xsd:element>
    <xsd:element name="Site_x0020_or_x0020_Region_x003a_PIC_x0020_No." ma:index="26" nillable="true" ma:displayName="Site or Region:PIC No." ma:list="{fb6fd5bb-79d5-4b11-b15e-6c9ffd4236a3}" ma:internalName="Site_x0020_or_x0020_Region_x003A_PIC_x0020_No_x002e_" ma:readOnly="true" ma:showField="PIC_x0020_No_x002e_" ma:web="0a1afdd1-1b40-4bfa-bfb7-7a69fafa81c3">
      <xsd:simpleType>
        <xsd:restriction base="dms:Lookup"/>
      </xsd:simpleType>
    </xsd:element>
    <xsd:element name="Site_x0020_or_x0020_Region_x003a_PIC_x0020_Group" ma:index="27" nillable="true" ma:displayName="Site or Region:PIC Group" ma:list="{fb6fd5bb-79d5-4b11-b15e-6c9ffd4236a3}" ma:internalName="Site_x0020_or_x0020_Region_x003A_PIC_x0020_Group" ma:readOnly="true" ma:showField="PIC_x0020_Group" ma:web="0a1afdd1-1b40-4bfa-bfb7-7a69fafa81c3">
      <xsd:simpleType>
        <xsd:restriction base="dms:Lookup"/>
      </xsd:simpleType>
    </xsd:element>
    <xsd:element name="SharedWithUsers" ma:index="4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072e48-24c5-42c1-82ec-4a05076a55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9" nillable="true" ma:displayName="Tags" ma:internalName="MediaServiceAutoTags" ma:readOnly="true">
      <xsd:simpleType>
        <xsd:restriction base="dms:Text"/>
      </xsd:simpleType>
    </xsd:element>
    <xsd:element name="MediaServiceOCR" ma:index="4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4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4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4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8" nillable="true" ma:taxonomy="true" ma:internalName="lcf76f155ced4ddcb4097134ff3c332f" ma:taxonomyFieldName="MediaServiceImageTags" ma:displayName="Image Tags" ma:readOnly="false" ma:fieldId="{5cf76f15-5ced-4ddc-b409-7134ff3c332f}" ma:taxonomyMulti="true" ma:sspId="71091f16-79d5-4f0b-b9d4-d20c00c650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49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5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5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5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362558c7fee4a2984a21542ff7b2732 xmlns="2db3d1eb-d48f-471b-880e-0ab6d8680f69">
      <Terms xmlns="http://schemas.microsoft.com/office/infopath/2007/PartnerControls">
        <TermInfo xmlns="http://schemas.microsoft.com/office/infopath/2007/PartnerControls">
          <TermName xmlns="http://schemas.microsoft.com/office/infopath/2007/PartnerControls">Delivery</TermName>
          <TermId xmlns="http://schemas.microsoft.com/office/infopath/2007/PartnerControls">78eee985-faf8-4a93-b81f-4c7c554bd0e6</TermId>
        </TermInfo>
      </Terms>
    </g362558c7fee4a2984a21542ff7b2732>
    <TaxCatchAll xmlns="2db3d1eb-d48f-471b-880e-0ab6d8680f69">
      <Value>5375</Value>
      <Value>6540</Value>
      <Value>2817</Value>
      <Value>2816</Value>
      <Value>1730</Value>
    </TaxCatchAll>
    <CalYear xmlns="2db3d1eb-d48f-471b-880e-0ab6d8680f69">2023</CalYear>
    <SecurityClass xmlns="2db3d1eb-d48f-471b-880e-0ab6d8680f69">OFFICIAL</SecurityClass>
    <ProjClsDate xmlns="2db3d1eb-d48f-471b-880e-0ab6d8680f69" xsi:nil="true"/>
    <mc3485e570ec44dbbff260b079be715c xmlns="2db3d1eb-d48f-471b-880e-0ab6d8680f69">
      <Terms xmlns="http://schemas.microsoft.com/office/infopath/2007/PartnerControls">
        <TermInfo xmlns="http://schemas.microsoft.com/office/infopath/2007/PartnerControls">
          <TermName xmlns="http://schemas.microsoft.com/office/infopath/2007/PartnerControls">PP - Learning ＆ Inclusion</TermName>
          <TermId xmlns="http://schemas.microsoft.com/office/infopath/2007/PartnerControls">8cca4e9a-62d4-41c7-bcaf-16bbc1a4f9a3</TermId>
        </TermInfo>
      </Terms>
    </mc3485e570ec44dbbff260b079be715c>
    <lcf76f155ced4ddcb4097134ff3c332f xmlns="f8072e48-24c5-42c1-82ec-4a05076a552b">
      <Terms xmlns="http://schemas.microsoft.com/office/infopath/2007/PartnerControls"/>
    </lcf76f155ced4ddcb4097134ff3c332f>
    <SupersededDate xmlns="2db3d1eb-d48f-471b-880e-0ab6d8680f69" xsi:nil="true"/>
    <j2ffcaff97904629a1f49bb5392bfa74 xmlns="2db3d1eb-d48f-471b-880e-0ab6d8680f69">
      <Terms xmlns="http://schemas.microsoft.com/office/infopath/2007/PartnerControls">
        <TermInfo xmlns="http://schemas.microsoft.com/office/infopath/2007/PartnerControls">
          <TermName xmlns="http://schemas.microsoft.com/office/infopath/2007/PartnerControls">Castles (Theme)</TermName>
          <TermId xmlns="http://schemas.microsoft.com/office/infopath/2007/PartnerControls">d22c4ae5-df3f-471a-b3f6-602093f62bbd</TermId>
        </TermInfo>
      </Terms>
    </j2ffcaff97904629a1f49bb5392bfa74>
    <Site_x0020_or_x0020_Region xmlns="0a1afdd1-1b40-4bfa-bfb7-7a69fafa81c3">371</Site_x0020_or_x0020_Region>
    <YearEndDate xmlns="2db3d1eb-d48f-471b-880e-0ab6d8680f69">2023-03-31T00:00:00+00:00</YearEndDate>
    <df767a2689ee44cbb29f8fb1d4511417 xmlns="2db3d1eb-d48f-471b-880e-0ab6d8680f69">
      <Terms xmlns="http://schemas.microsoft.com/office/infopath/2007/PartnerControls"/>
    </df767a2689ee44cbb29f8fb1d4511417>
    <j940b5d1733a4856914002af794cb375 xmlns="2db3d1eb-d48f-471b-880e-0ab6d8680f69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Learning and Inclusion</TermName>
          <TermId xmlns="http://schemas.microsoft.com/office/infopath/2007/PartnerControls">040cf9e5-d645-4094-a1f7-5cf5925bab1d</TermId>
        </TermInfo>
      </Terms>
    </j940b5d1733a4856914002af794cb375>
    <_dlc_DocId xmlns="2db3d1eb-d48f-471b-880e-0ab6d8680f69">HESDOC-183717642-2148</_dlc_DocId>
    <_dlc_DocIdUrl xmlns="2db3d1eb-d48f-471b-880e-0ab6d8680f69">
      <Url>https://hescot.sharepoint.com/sites/dc/vse/_layouts/15/DocIdRedir.aspx?ID=HESDOC-183717642-2148</Url>
      <Description>HESDOC-183717642-2148</Description>
    </_dlc_DocIdUrl>
    <MediaLengthInSeconds xmlns="f8072e48-24c5-42c1-82ec-4a05076a552b" xsi:nil="true"/>
    <SharedWithUsers xmlns="0a1afdd1-1b40-4bfa-bfb7-7a69fafa81c3">
      <UserInfo>
        <DisplayName>Sally Chalmers</DisplayName>
        <AccountId>1292</AccountId>
        <AccountType/>
      </UserInfo>
      <UserInfo>
        <DisplayName>Lydia Housley</DisplayName>
        <AccountId>42205</AccountId>
        <AccountType/>
      </UserInfo>
      <UserInfo>
        <DisplayName>Ryan McGhie</DisplayName>
        <AccountId>3759</AccountId>
        <AccountType/>
      </UserInfo>
      <UserInfo>
        <DisplayName>Lauren Ritchie</DisplayName>
        <AccountId>4235</AccountId>
        <AccountType/>
      </UserInfo>
      <UserInfo>
        <DisplayName>Sylvie Silk</DisplayName>
        <AccountId>4268</AccountId>
        <AccountType/>
      </UserInfo>
      <UserInfo>
        <DisplayName>Fiona Davidson</DisplayName>
        <AccountId>2584</AccountId>
        <AccountType/>
      </UserInfo>
    </SharedWithUsers>
    <_dlc_DocIdPersistId xmlns="2db3d1eb-d48f-471b-880e-0ab6d8680f69">false</_dlc_DocIdPersistId>
    <d01907083e1f45e9bd1fbf66d646e235 xmlns="2db3d1eb-d48f-471b-880e-0ab6d8680f69">
      <Terms xmlns="http://schemas.microsoft.com/office/infopath/2007/PartnerControls">
        <TermInfo xmlns="http://schemas.microsoft.com/office/infopath/2007/PartnerControls">
          <TermName xmlns="http://schemas.microsoft.com/office/infopath/2007/PartnerControls">Castles and Palaces</TermName>
          <TermId xmlns="http://schemas.microsoft.com/office/infopath/2007/PartnerControls">daa71cbf-3dab-4480-a56a-e1a6324ddb86</TermId>
        </TermInfo>
      </Terms>
    </d01907083e1f45e9bd1fbf66d646e235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1F0DFB-96C4-4813-9E25-D963BFBCB612}">
  <ds:schemaRefs>
    <ds:schemaRef ds:uri="0a1afdd1-1b40-4bfa-bfb7-7a69fafa81c3"/>
    <ds:schemaRef ds:uri="2db3d1eb-d48f-471b-880e-0ab6d8680f69"/>
    <ds:schemaRef ds:uri="f8072e48-24c5-42c1-82ec-4a05076a552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2051DC8-4FEB-458B-8565-5B86A152F705}">
  <ds:schemaRefs>
    <ds:schemaRef ds:uri="2db3d1eb-d48f-471b-880e-0ab6d8680f69"/>
    <ds:schemaRef ds:uri="http://schemas.microsoft.com/sharepoint/v3"/>
    <ds:schemaRef ds:uri="0a1afdd1-1b40-4bfa-bfb7-7a69fafa81c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8072e48-24c5-42c1-82ec-4a05076a552b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88F1722-AE12-4AAF-BAE8-A3BA2E35373A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52D224A0-5F14-48DF-9F39-FFBC477AE4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90</Words>
  <Application>Microsoft Office PowerPoint</Application>
  <PresentationFormat>A4 Paper (210x297 mm)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Chalmers</dc:creator>
  <cp:lastModifiedBy>Donna Laidlaw</cp:lastModifiedBy>
  <cp:revision>3</cp:revision>
  <dcterms:created xsi:type="dcterms:W3CDTF">2023-02-07T16:10:17Z</dcterms:created>
  <dcterms:modified xsi:type="dcterms:W3CDTF">2026-07-31T08:33:13Z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0x0101001919292AE64B714BA2CD9ABA721874F8</vt:lpwstr>
  </property>
  <property fmtid="{D5CDD505-2E9C-101B-9397-08002B2CF9AE}" pid="3" name="Learning Programme">
    <vt:lpwstr>2816;#Castles (Theme)|d22c4ae5-df3f-471a-b3f6-602093f62bbd</vt:lpwstr>
  </property>
  <property fmtid="{D5CDD505-2E9C-101B-9397-08002B2CF9AE}" pid="4" name="_dlc_DocIdItemGuid">
    <vt:lpwstr>4c4f90db-adf3-4665-8897-0fc2e526732f</vt:lpwstr>
  </property>
  <property fmtid="{D5CDD505-2E9C-101B-9397-08002B2CF9AE}" pid="5" name="MediaServiceImageTags">
    <vt:lpwstr/>
  </property>
  <property fmtid="{D5CDD505-2E9C-101B-9397-08002B2CF9AE}" pid="6" name="C&amp;T Function">
    <vt:lpwstr>1730;#PP - Learning ＆ Inclusion|8cca4e9a-62d4-41c7-bcaf-16bbc1a4f9a3</vt:lpwstr>
  </property>
  <property fmtid="{D5CDD505-2E9C-101B-9397-08002B2CF9AE}" pid="7" name="ActivityType">
    <vt:lpwstr>2817;#Delivery|78eee985-faf8-4a93-b81f-4c7c554bd0e6</vt:lpwstr>
  </property>
  <property fmtid="{D5CDD505-2E9C-101B-9397-08002B2CF9AE}" pid="8" name="RecSeries">
    <vt:lpwstr/>
  </property>
  <property fmtid="{D5CDD505-2E9C-101B-9397-08002B2CF9AE}" pid="9" name="BusArea">
    <vt:lpwstr>5375;#Learning and Inclusion|040cf9e5-d645-4094-a1f7-5cf5925bab1d</vt:lpwstr>
  </property>
  <property fmtid="{D5CDD505-2E9C-101B-9397-08002B2CF9AE}" pid="10" name="_docset_NoMedatataSyncRequired">
    <vt:lpwstr>False</vt:lpwstr>
  </property>
  <property fmtid="{D5CDD505-2E9C-101B-9397-08002B2CF9AE}" pid="11" name="DocumentSetDescription">
    <vt:lpwstr/>
  </property>
  <property fmtid="{D5CDD505-2E9C-101B-9397-08002B2CF9AE}" pid="12" name="xd_ProgID">
    <vt:lpwstr/>
  </property>
  <property fmtid="{D5CDD505-2E9C-101B-9397-08002B2CF9AE}" pid="13" name="_ColorHex">
    <vt:lpwstr/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_ColorTag">
    <vt:lpwstr/>
  </property>
  <property fmtid="{D5CDD505-2E9C-101B-9397-08002B2CF9AE}" pid="18" name="xd_Signature">
    <vt:lpwstr/>
  </property>
  <property fmtid="{D5CDD505-2E9C-101B-9397-08002B2CF9AE}" pid="19" name="_Emoji">
    <vt:lpwstr/>
  </property>
  <property fmtid="{D5CDD505-2E9C-101B-9397-08002B2CF9AE}" pid="20" name="TriggerFlowInfo">
    <vt:lpwstr/>
  </property>
  <property fmtid="{D5CDD505-2E9C-101B-9397-08002B2CF9AE}" pid="21" name="Theme">
    <vt:lpwstr>6540;#Castles and Palaces|daa71cbf-3dab-4480-a56a-e1a6324ddb86</vt:lpwstr>
  </property>
  <property fmtid="{D5CDD505-2E9C-101B-9397-08002B2CF9AE}" pid="22" name="Learning_x0020_Programme">
    <vt:lpwstr>2816;#Castles (Theme)|d22c4ae5-df3f-471a-b3f6-602093f62bbd</vt:lpwstr>
  </property>
  <property fmtid="{D5CDD505-2E9C-101B-9397-08002B2CF9AE}" pid="23" name="C_x0026_T_x0020_Function">
    <vt:lpwstr>1730;#PP - Learning ＆ Inclusion|8cca4e9a-62d4-41c7-bcaf-16bbc1a4f9a3</vt:lpwstr>
  </property>
</Properties>
</file>