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5"/>
  </p:sldMasterIdLst>
  <p:notesMasterIdLst>
    <p:notesMasterId r:id="rId7"/>
  </p:notesMasterIdLst>
  <p:sldIdLst>
    <p:sldId id="256" r:id="rId6"/>
  </p:sldIdLst>
  <p:sldSz cx="12801600" cy="9601200" type="A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5EE"/>
    <a:srgbClr val="7187BD"/>
    <a:srgbClr val="0056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9239A23-F48F-4159-A9FD-DD08F89E7141}" v="1" dt="2026-07-20T13:20:09.50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61" autoAdjust="0"/>
    <p:restoredTop sz="94660"/>
  </p:normalViewPr>
  <p:slideViewPr>
    <p:cSldViewPr snapToGrid="0">
      <p:cViewPr varScale="1">
        <p:scale>
          <a:sx n="80" d="100"/>
          <a:sy n="80" d="100"/>
        </p:scale>
        <p:origin x="135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0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4D070B66-2759-4819-ADC5-028578D19378}" type="datetimeFigureOut">
              <a:rPr lang="en-GB" smtClean="0"/>
              <a:pPr/>
              <a:t>31/07/2026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42C6F18B-8B12-4F42-9A7E-CFA443A3D596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707958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75334" rtl="0" eaLnBrk="1" latinLnBrk="0" hangingPunct="1">
      <a:defRPr sz="141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9FE74E-5F34-45CC-B275-2F09193A025E}" type="datetimeFigureOut">
              <a:rPr lang="en-GB" smtClean="0"/>
              <a:t>31/07/2026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F9B6-E8FF-447A-97E0-7EB21E67C6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76810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9FE74E-5F34-45CC-B275-2F09193A025E}" type="datetimeFigureOut">
              <a:rPr lang="en-GB" smtClean="0"/>
              <a:t>31/07/2026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F9B6-E8FF-447A-97E0-7EB21E67C6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38728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9FE74E-5F34-45CC-B275-2F09193A025E}" type="datetimeFigureOut">
              <a:rPr lang="en-GB" smtClean="0"/>
              <a:t>31/07/2026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F9B6-E8FF-447A-97E0-7EB21E67C6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49317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9FE74E-5F34-45CC-B275-2F09193A025E}" type="datetimeFigureOut">
              <a:rPr lang="en-GB" smtClean="0"/>
              <a:t>31/07/2026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F9B6-E8FF-447A-97E0-7EB21E67C6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35150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9FE74E-5F34-45CC-B275-2F09193A025E}" type="datetimeFigureOut">
              <a:rPr lang="en-GB" smtClean="0"/>
              <a:t>31/07/2026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F9B6-E8FF-447A-97E0-7EB21E67C6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72994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9FE74E-5F34-45CC-B275-2F09193A025E}" type="datetimeFigureOut">
              <a:rPr lang="en-GB" smtClean="0"/>
              <a:t>31/07/2026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F9B6-E8FF-447A-97E0-7EB21E67C6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65715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9FE74E-5F34-45CC-B275-2F09193A025E}" type="datetimeFigureOut">
              <a:rPr lang="en-GB" smtClean="0"/>
              <a:t>31/07/2026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F9B6-E8FF-447A-97E0-7EB21E67C6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38373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9FE74E-5F34-45CC-B275-2F09193A025E}" type="datetimeFigureOut">
              <a:rPr lang="en-GB" smtClean="0"/>
              <a:t>31/07/2026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F9B6-E8FF-447A-97E0-7EB21E67C6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30031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9FE74E-5F34-45CC-B275-2F09193A025E}" type="datetimeFigureOut">
              <a:rPr lang="en-GB" smtClean="0"/>
              <a:t>31/07/2026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F9B6-E8FF-447A-97E0-7EB21E67C6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56742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9FE74E-5F34-45CC-B275-2F09193A025E}" type="datetimeFigureOut">
              <a:rPr lang="en-GB" smtClean="0"/>
              <a:t>31/07/2026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F9B6-E8FF-447A-97E0-7EB21E67C6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12528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9FE74E-5F34-45CC-B275-2F09193A025E}" type="datetimeFigureOut">
              <a:rPr lang="en-GB" smtClean="0"/>
              <a:t>31/07/2026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F9B6-E8FF-447A-97E0-7EB21E67C6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09895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0D9FE74E-5F34-45CC-B275-2F09193A025E}" type="datetimeFigureOut">
              <a:rPr lang="en-GB" smtClean="0"/>
              <a:pPr/>
              <a:t>31/07/2026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DF05F9B6-E8FF-447A-97E0-7EB21E67C65C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27200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5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rrow: Chevron 1">
            <a:extLst>
              <a:ext uri="{FF2B5EF4-FFF2-40B4-BE49-F238E27FC236}">
                <a16:creationId xmlns:a16="http://schemas.microsoft.com/office/drawing/2014/main" id="{7D269420-E38C-4EA8-B319-2505E04366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21424368">
            <a:off x="117200" y="415341"/>
            <a:ext cx="11710840" cy="941000"/>
          </a:xfrm>
          <a:custGeom>
            <a:avLst/>
            <a:gdLst>
              <a:gd name="connsiteX0" fmla="*/ 0 w 1494155"/>
              <a:gd name="connsiteY0" fmla="*/ 0 h 958850"/>
              <a:gd name="connsiteX1" fmla="*/ 1014730 w 1494155"/>
              <a:gd name="connsiteY1" fmla="*/ 0 h 958850"/>
              <a:gd name="connsiteX2" fmla="*/ 1494155 w 1494155"/>
              <a:gd name="connsiteY2" fmla="*/ 479425 h 958850"/>
              <a:gd name="connsiteX3" fmla="*/ 1014730 w 1494155"/>
              <a:gd name="connsiteY3" fmla="*/ 958850 h 958850"/>
              <a:gd name="connsiteX4" fmla="*/ 0 w 1494155"/>
              <a:gd name="connsiteY4" fmla="*/ 958850 h 958850"/>
              <a:gd name="connsiteX5" fmla="*/ 479425 w 1494155"/>
              <a:gd name="connsiteY5" fmla="*/ 479425 h 958850"/>
              <a:gd name="connsiteX6" fmla="*/ 0 w 1494155"/>
              <a:gd name="connsiteY6" fmla="*/ 0 h 958850"/>
              <a:gd name="connsiteX0" fmla="*/ 0 w 1494155"/>
              <a:gd name="connsiteY0" fmla="*/ 0 h 958850"/>
              <a:gd name="connsiteX1" fmla="*/ 1014730 w 1494155"/>
              <a:gd name="connsiteY1" fmla="*/ 0 h 958850"/>
              <a:gd name="connsiteX2" fmla="*/ 1494155 w 1494155"/>
              <a:gd name="connsiteY2" fmla="*/ 479425 h 958850"/>
              <a:gd name="connsiteX3" fmla="*/ 1014730 w 1494155"/>
              <a:gd name="connsiteY3" fmla="*/ 958850 h 958850"/>
              <a:gd name="connsiteX4" fmla="*/ 0 w 1494155"/>
              <a:gd name="connsiteY4" fmla="*/ 958850 h 958850"/>
              <a:gd name="connsiteX5" fmla="*/ 0 w 1494155"/>
              <a:gd name="connsiteY5" fmla="*/ 479425 h 958850"/>
              <a:gd name="connsiteX6" fmla="*/ 0 w 1494155"/>
              <a:gd name="connsiteY6" fmla="*/ 0 h 958850"/>
              <a:gd name="connsiteX0" fmla="*/ 0 w 2003198"/>
              <a:gd name="connsiteY0" fmla="*/ 0 h 958850"/>
              <a:gd name="connsiteX1" fmla="*/ 1014730 w 2003198"/>
              <a:gd name="connsiteY1" fmla="*/ 0 h 958850"/>
              <a:gd name="connsiteX2" fmla="*/ 2003198 w 2003198"/>
              <a:gd name="connsiteY2" fmla="*/ 501727 h 958850"/>
              <a:gd name="connsiteX3" fmla="*/ 1014730 w 2003198"/>
              <a:gd name="connsiteY3" fmla="*/ 958850 h 958850"/>
              <a:gd name="connsiteX4" fmla="*/ 0 w 2003198"/>
              <a:gd name="connsiteY4" fmla="*/ 958850 h 958850"/>
              <a:gd name="connsiteX5" fmla="*/ 0 w 2003198"/>
              <a:gd name="connsiteY5" fmla="*/ 479425 h 958850"/>
              <a:gd name="connsiteX6" fmla="*/ 0 w 2003198"/>
              <a:gd name="connsiteY6" fmla="*/ 0 h 958850"/>
              <a:gd name="connsiteX0" fmla="*/ 0 w 1617157"/>
              <a:gd name="connsiteY0" fmla="*/ 0 h 958850"/>
              <a:gd name="connsiteX1" fmla="*/ 1014730 w 1617157"/>
              <a:gd name="connsiteY1" fmla="*/ 0 h 958850"/>
              <a:gd name="connsiteX2" fmla="*/ 1617156 w 1617157"/>
              <a:gd name="connsiteY2" fmla="*/ 479425 h 958850"/>
              <a:gd name="connsiteX3" fmla="*/ 1014730 w 1617157"/>
              <a:gd name="connsiteY3" fmla="*/ 958850 h 958850"/>
              <a:gd name="connsiteX4" fmla="*/ 0 w 1617157"/>
              <a:gd name="connsiteY4" fmla="*/ 958850 h 958850"/>
              <a:gd name="connsiteX5" fmla="*/ 0 w 1617157"/>
              <a:gd name="connsiteY5" fmla="*/ 479425 h 958850"/>
              <a:gd name="connsiteX6" fmla="*/ 0 w 1617157"/>
              <a:gd name="connsiteY6" fmla="*/ 0 h 958850"/>
              <a:gd name="connsiteX0" fmla="*/ 0 w 2108231"/>
              <a:gd name="connsiteY0" fmla="*/ 0 h 958850"/>
              <a:gd name="connsiteX1" fmla="*/ 2108231 w 2108231"/>
              <a:gd name="connsiteY1" fmla="*/ 0 h 958850"/>
              <a:gd name="connsiteX2" fmla="*/ 1617156 w 2108231"/>
              <a:gd name="connsiteY2" fmla="*/ 479425 h 958850"/>
              <a:gd name="connsiteX3" fmla="*/ 1014730 w 2108231"/>
              <a:gd name="connsiteY3" fmla="*/ 958850 h 958850"/>
              <a:gd name="connsiteX4" fmla="*/ 0 w 2108231"/>
              <a:gd name="connsiteY4" fmla="*/ 958850 h 958850"/>
              <a:gd name="connsiteX5" fmla="*/ 0 w 2108231"/>
              <a:gd name="connsiteY5" fmla="*/ 479425 h 958850"/>
              <a:gd name="connsiteX6" fmla="*/ 0 w 2108231"/>
              <a:gd name="connsiteY6" fmla="*/ 0 h 958850"/>
              <a:gd name="connsiteX0" fmla="*/ 0 w 2172692"/>
              <a:gd name="connsiteY0" fmla="*/ 0 h 958850"/>
              <a:gd name="connsiteX1" fmla="*/ 2108231 w 2172692"/>
              <a:gd name="connsiteY1" fmla="*/ 0 h 958850"/>
              <a:gd name="connsiteX2" fmla="*/ 1617156 w 2172692"/>
              <a:gd name="connsiteY2" fmla="*/ 479425 h 958850"/>
              <a:gd name="connsiteX3" fmla="*/ 2172692 w 2172692"/>
              <a:gd name="connsiteY3" fmla="*/ 936548 h 958850"/>
              <a:gd name="connsiteX4" fmla="*/ 0 w 2172692"/>
              <a:gd name="connsiteY4" fmla="*/ 958850 h 958850"/>
              <a:gd name="connsiteX5" fmla="*/ 0 w 2172692"/>
              <a:gd name="connsiteY5" fmla="*/ 479425 h 958850"/>
              <a:gd name="connsiteX6" fmla="*/ 0 w 2172692"/>
              <a:gd name="connsiteY6" fmla="*/ 0 h 958850"/>
              <a:gd name="connsiteX0" fmla="*/ 0 w 2416820"/>
              <a:gd name="connsiteY0" fmla="*/ 0 h 958850"/>
              <a:gd name="connsiteX1" fmla="*/ 2416819 w 2416820"/>
              <a:gd name="connsiteY1" fmla="*/ 0 h 958850"/>
              <a:gd name="connsiteX2" fmla="*/ 1617156 w 2416820"/>
              <a:gd name="connsiteY2" fmla="*/ 479425 h 958850"/>
              <a:gd name="connsiteX3" fmla="*/ 2172692 w 2416820"/>
              <a:gd name="connsiteY3" fmla="*/ 936548 h 958850"/>
              <a:gd name="connsiteX4" fmla="*/ 0 w 2416820"/>
              <a:gd name="connsiteY4" fmla="*/ 958850 h 958850"/>
              <a:gd name="connsiteX5" fmla="*/ 0 w 2416820"/>
              <a:gd name="connsiteY5" fmla="*/ 479425 h 958850"/>
              <a:gd name="connsiteX6" fmla="*/ 0 w 2416820"/>
              <a:gd name="connsiteY6" fmla="*/ 0 h 958850"/>
              <a:gd name="connsiteX0" fmla="*/ 0 w 2416820"/>
              <a:gd name="connsiteY0" fmla="*/ 0 h 958850"/>
              <a:gd name="connsiteX1" fmla="*/ 2416819 w 2416820"/>
              <a:gd name="connsiteY1" fmla="*/ 0 h 958850"/>
              <a:gd name="connsiteX2" fmla="*/ 1617156 w 2416820"/>
              <a:gd name="connsiteY2" fmla="*/ 479425 h 958850"/>
              <a:gd name="connsiteX3" fmla="*/ 2416820 w 2416820"/>
              <a:gd name="connsiteY3" fmla="*/ 958850 h 958850"/>
              <a:gd name="connsiteX4" fmla="*/ 0 w 2416820"/>
              <a:gd name="connsiteY4" fmla="*/ 958850 h 958850"/>
              <a:gd name="connsiteX5" fmla="*/ 0 w 2416820"/>
              <a:gd name="connsiteY5" fmla="*/ 479425 h 958850"/>
              <a:gd name="connsiteX6" fmla="*/ 0 w 2416820"/>
              <a:gd name="connsiteY6" fmla="*/ 0 h 958850"/>
              <a:gd name="connsiteX0" fmla="*/ 0 w 2416820"/>
              <a:gd name="connsiteY0" fmla="*/ 0 h 958850"/>
              <a:gd name="connsiteX1" fmla="*/ 2416819 w 2416820"/>
              <a:gd name="connsiteY1" fmla="*/ 0 h 958850"/>
              <a:gd name="connsiteX2" fmla="*/ 2148053 w 2416820"/>
              <a:gd name="connsiteY2" fmla="*/ 479425 h 958850"/>
              <a:gd name="connsiteX3" fmla="*/ 2416820 w 2416820"/>
              <a:gd name="connsiteY3" fmla="*/ 958850 h 958850"/>
              <a:gd name="connsiteX4" fmla="*/ 0 w 2416820"/>
              <a:gd name="connsiteY4" fmla="*/ 958850 h 958850"/>
              <a:gd name="connsiteX5" fmla="*/ 0 w 2416820"/>
              <a:gd name="connsiteY5" fmla="*/ 479425 h 958850"/>
              <a:gd name="connsiteX6" fmla="*/ 0 w 2416820"/>
              <a:gd name="connsiteY6" fmla="*/ 0 h 958850"/>
              <a:gd name="connsiteX0" fmla="*/ 0 w 2416820"/>
              <a:gd name="connsiteY0" fmla="*/ 0 h 958850"/>
              <a:gd name="connsiteX1" fmla="*/ 2416819 w 2416820"/>
              <a:gd name="connsiteY1" fmla="*/ 0 h 958850"/>
              <a:gd name="connsiteX2" fmla="*/ 2148053 w 2416820"/>
              <a:gd name="connsiteY2" fmla="*/ 479425 h 958850"/>
              <a:gd name="connsiteX3" fmla="*/ 2416820 w 2416820"/>
              <a:gd name="connsiteY3" fmla="*/ 958850 h 958850"/>
              <a:gd name="connsiteX4" fmla="*/ 0 w 2416820"/>
              <a:gd name="connsiteY4" fmla="*/ 958850 h 958850"/>
              <a:gd name="connsiteX5" fmla="*/ 22906 w 2416820"/>
              <a:gd name="connsiteY5" fmla="*/ 496134 h 958850"/>
              <a:gd name="connsiteX6" fmla="*/ 0 w 2416820"/>
              <a:gd name="connsiteY6" fmla="*/ 0 h 958850"/>
              <a:gd name="connsiteX0" fmla="*/ 0 w 2416820"/>
              <a:gd name="connsiteY0" fmla="*/ 0 h 958850"/>
              <a:gd name="connsiteX1" fmla="*/ 2416819 w 2416820"/>
              <a:gd name="connsiteY1" fmla="*/ 0 h 958850"/>
              <a:gd name="connsiteX2" fmla="*/ 2148053 w 2416820"/>
              <a:gd name="connsiteY2" fmla="*/ 479425 h 958850"/>
              <a:gd name="connsiteX3" fmla="*/ 2416820 w 2416820"/>
              <a:gd name="connsiteY3" fmla="*/ 958850 h 958850"/>
              <a:gd name="connsiteX4" fmla="*/ 44637 w 2416820"/>
              <a:gd name="connsiteY4" fmla="*/ 954921 h 958850"/>
              <a:gd name="connsiteX5" fmla="*/ 22906 w 2416820"/>
              <a:gd name="connsiteY5" fmla="*/ 496134 h 958850"/>
              <a:gd name="connsiteX6" fmla="*/ 0 w 2416820"/>
              <a:gd name="connsiteY6" fmla="*/ 0 h 958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16820" h="958850">
                <a:moveTo>
                  <a:pt x="0" y="0"/>
                </a:moveTo>
                <a:lnTo>
                  <a:pt x="2416819" y="0"/>
                </a:lnTo>
                <a:lnTo>
                  <a:pt x="2148053" y="479425"/>
                </a:lnTo>
                <a:lnTo>
                  <a:pt x="2416820" y="958850"/>
                </a:lnTo>
                <a:lnTo>
                  <a:pt x="44637" y="954921"/>
                </a:lnTo>
                <a:lnTo>
                  <a:pt x="22906" y="496134"/>
                </a:lnTo>
                <a:lnTo>
                  <a:pt x="0" y="0"/>
                </a:lnTo>
                <a:close/>
              </a:path>
            </a:pathLst>
          </a:custGeom>
          <a:solidFill>
            <a:srgbClr val="005685"/>
          </a:solidFill>
          <a:ln w="76200" cap="flat" cmpd="sng" algn="ctr">
            <a:solidFill>
              <a:srgbClr val="7187BD"/>
            </a:solidFill>
            <a:prstDash val="solid"/>
            <a:miter lim="800000"/>
            <a:extLst>
              <a:ext uri="{C807C97D-BFC1-408E-A445-0C87EB9F89A2}">
                <ask:lineSketchStyleProps xmlns:ask="http://schemas.microsoft.com/office/drawing/2018/sketchyshapes" sd="3641904466">
                  <a:custGeom>
                    <a:avLst/>
                    <a:gdLst>
                      <a:gd name="connsiteX0" fmla="*/ 0 w 1057972"/>
                      <a:gd name="connsiteY0" fmla="*/ 0 h 790343"/>
                      <a:gd name="connsiteX1" fmla="*/ 550145 w 1057972"/>
                      <a:gd name="connsiteY1" fmla="*/ 0 h 790343"/>
                      <a:gd name="connsiteX2" fmla="*/ 1057971 w 1057972"/>
                      <a:gd name="connsiteY2" fmla="*/ 0 h 790343"/>
                      <a:gd name="connsiteX3" fmla="*/ 707916 w 1057972"/>
                      <a:gd name="connsiteY3" fmla="*/ 395171 h 790343"/>
                      <a:gd name="connsiteX4" fmla="*/ 1057972 w 1057972"/>
                      <a:gd name="connsiteY4" fmla="*/ 790343 h 790343"/>
                      <a:gd name="connsiteX5" fmla="*/ 528986 w 1057972"/>
                      <a:gd name="connsiteY5" fmla="*/ 790343 h 790343"/>
                      <a:gd name="connsiteX6" fmla="*/ 0 w 1057972"/>
                      <a:gd name="connsiteY6" fmla="*/ 790343 h 790343"/>
                      <a:gd name="connsiteX7" fmla="*/ 0 w 1057972"/>
                      <a:gd name="connsiteY7" fmla="*/ 395171 h 790343"/>
                      <a:gd name="connsiteX8" fmla="*/ 0 w 1057972"/>
                      <a:gd name="connsiteY8" fmla="*/ 0 h 7903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057972" h="790343" fill="none" extrusionOk="0">
                        <a:moveTo>
                          <a:pt x="0" y="0"/>
                        </a:moveTo>
                        <a:cubicBezTo>
                          <a:pt x="118855" y="-23070"/>
                          <a:pt x="288605" y="-2900"/>
                          <a:pt x="550145" y="0"/>
                        </a:cubicBezTo>
                        <a:cubicBezTo>
                          <a:pt x="811686" y="2900"/>
                          <a:pt x="947961" y="495"/>
                          <a:pt x="1057971" y="0"/>
                        </a:cubicBezTo>
                        <a:cubicBezTo>
                          <a:pt x="981787" y="81029"/>
                          <a:pt x="815730" y="281071"/>
                          <a:pt x="707916" y="395171"/>
                        </a:cubicBezTo>
                        <a:cubicBezTo>
                          <a:pt x="871855" y="591465"/>
                          <a:pt x="940241" y="693094"/>
                          <a:pt x="1057972" y="790343"/>
                        </a:cubicBezTo>
                        <a:cubicBezTo>
                          <a:pt x="929748" y="769355"/>
                          <a:pt x="656427" y="814733"/>
                          <a:pt x="528986" y="790343"/>
                        </a:cubicBezTo>
                        <a:cubicBezTo>
                          <a:pt x="401545" y="765953"/>
                          <a:pt x="243452" y="776678"/>
                          <a:pt x="0" y="790343"/>
                        </a:cubicBezTo>
                        <a:cubicBezTo>
                          <a:pt x="-2985" y="623633"/>
                          <a:pt x="-12423" y="587536"/>
                          <a:pt x="0" y="395171"/>
                        </a:cubicBezTo>
                        <a:cubicBezTo>
                          <a:pt x="-8282" y="225952"/>
                          <a:pt x="-15589" y="194460"/>
                          <a:pt x="0" y="0"/>
                        </a:cubicBezTo>
                        <a:close/>
                      </a:path>
                      <a:path w="1057972" h="790343" stroke="0" extrusionOk="0">
                        <a:moveTo>
                          <a:pt x="0" y="0"/>
                        </a:moveTo>
                        <a:cubicBezTo>
                          <a:pt x="251616" y="-2396"/>
                          <a:pt x="330692" y="13797"/>
                          <a:pt x="507826" y="0"/>
                        </a:cubicBezTo>
                        <a:cubicBezTo>
                          <a:pt x="684960" y="-13797"/>
                          <a:pt x="789600" y="9434"/>
                          <a:pt x="1057971" y="0"/>
                        </a:cubicBezTo>
                        <a:cubicBezTo>
                          <a:pt x="946486" y="159692"/>
                          <a:pt x="848391" y="197905"/>
                          <a:pt x="707916" y="395171"/>
                        </a:cubicBezTo>
                        <a:cubicBezTo>
                          <a:pt x="830651" y="565937"/>
                          <a:pt x="922145" y="605829"/>
                          <a:pt x="1057972" y="790343"/>
                        </a:cubicBezTo>
                        <a:cubicBezTo>
                          <a:pt x="808045" y="776897"/>
                          <a:pt x="694371" y="768537"/>
                          <a:pt x="550145" y="790343"/>
                        </a:cubicBezTo>
                        <a:cubicBezTo>
                          <a:pt x="405919" y="812149"/>
                          <a:pt x="230894" y="775840"/>
                          <a:pt x="0" y="790343"/>
                        </a:cubicBezTo>
                        <a:cubicBezTo>
                          <a:pt x="16848" y="698179"/>
                          <a:pt x="-9298" y="555811"/>
                          <a:pt x="0" y="395171"/>
                        </a:cubicBezTo>
                        <a:cubicBezTo>
                          <a:pt x="4913" y="308018"/>
                          <a:pt x="11537" y="119399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R="391795" algn="ctr" defTabSz="914395">
              <a:lnSpc>
                <a:spcPct val="107000"/>
              </a:lnSpc>
              <a:spcBef>
                <a:spcPts val="1200"/>
              </a:spcBef>
              <a:defRPr/>
            </a:pPr>
            <a:r>
              <a:rPr lang="en-GB" sz="3600" b="1" kern="0" dirty="0">
                <a:solidFill>
                  <a:srgbClr val="FFFFFF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/>
              </a:rPr>
              <a:t>Design Your Shield 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1C64B61C-F4E3-4087-9BCC-64009EB171F2}"/>
              </a:ext>
            </a:extLst>
          </p:cNvPr>
          <p:cNvSpPr/>
          <p:nvPr/>
        </p:nvSpPr>
        <p:spPr>
          <a:xfrm>
            <a:off x="232593" y="1842409"/>
            <a:ext cx="5598160" cy="2611120"/>
          </a:xfrm>
          <a:custGeom>
            <a:avLst/>
            <a:gdLst>
              <a:gd name="csX0" fmla="*/ 0 w 5598160"/>
              <a:gd name="csY0" fmla="*/ 435195 h 2611120"/>
              <a:gd name="csX1" fmla="*/ 435195 w 5598160"/>
              <a:gd name="csY1" fmla="*/ 0 h 2611120"/>
              <a:gd name="csX2" fmla="*/ 978889 w 5598160"/>
              <a:gd name="csY2" fmla="*/ 0 h 2611120"/>
              <a:gd name="csX3" fmla="*/ 1664415 w 5598160"/>
              <a:gd name="csY3" fmla="*/ 0 h 2611120"/>
              <a:gd name="csX4" fmla="*/ 2255386 w 5598160"/>
              <a:gd name="csY4" fmla="*/ 0 h 2611120"/>
              <a:gd name="csX5" fmla="*/ 2704525 w 5598160"/>
              <a:gd name="csY5" fmla="*/ 0 h 2611120"/>
              <a:gd name="csX6" fmla="*/ 3248218 w 5598160"/>
              <a:gd name="csY6" fmla="*/ 0 h 2611120"/>
              <a:gd name="csX7" fmla="*/ 3839189 w 5598160"/>
              <a:gd name="csY7" fmla="*/ 0 h 2611120"/>
              <a:gd name="csX8" fmla="*/ 4430161 w 5598160"/>
              <a:gd name="csY8" fmla="*/ 0 h 2611120"/>
              <a:gd name="csX9" fmla="*/ 5162965 w 5598160"/>
              <a:gd name="csY9" fmla="*/ 0 h 2611120"/>
              <a:gd name="csX10" fmla="*/ 5598160 w 5598160"/>
              <a:gd name="csY10" fmla="*/ 435195 h 2611120"/>
              <a:gd name="csX11" fmla="*/ 5598160 w 5598160"/>
              <a:gd name="csY11" fmla="*/ 1032846 h 2611120"/>
              <a:gd name="csX12" fmla="*/ 5598160 w 5598160"/>
              <a:gd name="csY12" fmla="*/ 1560867 h 2611120"/>
              <a:gd name="csX13" fmla="*/ 5598160 w 5598160"/>
              <a:gd name="csY13" fmla="*/ 2175925 h 2611120"/>
              <a:gd name="csX14" fmla="*/ 5162965 w 5598160"/>
              <a:gd name="csY14" fmla="*/ 2611120 h 2611120"/>
              <a:gd name="csX15" fmla="*/ 4571994 w 5598160"/>
              <a:gd name="csY15" fmla="*/ 2611120 h 2611120"/>
              <a:gd name="csX16" fmla="*/ 4075578 w 5598160"/>
              <a:gd name="csY16" fmla="*/ 2611120 h 2611120"/>
              <a:gd name="csX17" fmla="*/ 3579162 w 5598160"/>
              <a:gd name="csY17" fmla="*/ 2611120 h 2611120"/>
              <a:gd name="csX18" fmla="*/ 3082746 w 5598160"/>
              <a:gd name="csY18" fmla="*/ 2611120 h 2611120"/>
              <a:gd name="csX19" fmla="*/ 2397220 w 5598160"/>
              <a:gd name="csY19" fmla="*/ 2611120 h 2611120"/>
              <a:gd name="csX20" fmla="*/ 1758971 w 5598160"/>
              <a:gd name="csY20" fmla="*/ 2611120 h 2611120"/>
              <a:gd name="csX21" fmla="*/ 1262555 w 5598160"/>
              <a:gd name="csY21" fmla="*/ 2611120 h 2611120"/>
              <a:gd name="csX22" fmla="*/ 435195 w 5598160"/>
              <a:gd name="csY22" fmla="*/ 2611120 h 2611120"/>
              <a:gd name="csX23" fmla="*/ 0 w 5598160"/>
              <a:gd name="csY23" fmla="*/ 2175925 h 2611120"/>
              <a:gd name="csX24" fmla="*/ 0 w 5598160"/>
              <a:gd name="csY24" fmla="*/ 1613089 h 2611120"/>
              <a:gd name="csX25" fmla="*/ 0 w 5598160"/>
              <a:gd name="csY25" fmla="*/ 1085068 h 2611120"/>
              <a:gd name="csX26" fmla="*/ 0 w 5598160"/>
              <a:gd name="csY26" fmla="*/ 435195 h 26111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</a:cxnLst>
            <a:rect l="l" t="t" r="r" b="b"/>
            <a:pathLst>
              <a:path w="5598160" h="2611120" fill="none" extrusionOk="0">
                <a:moveTo>
                  <a:pt x="0" y="435195"/>
                </a:moveTo>
                <a:cubicBezTo>
                  <a:pt x="-21939" y="198778"/>
                  <a:pt x="208041" y="-9548"/>
                  <a:pt x="435195" y="0"/>
                </a:cubicBezTo>
                <a:cubicBezTo>
                  <a:pt x="646761" y="-32843"/>
                  <a:pt x="737045" y="15169"/>
                  <a:pt x="978889" y="0"/>
                </a:cubicBezTo>
                <a:cubicBezTo>
                  <a:pt x="1220733" y="-15169"/>
                  <a:pt x="1477804" y="67578"/>
                  <a:pt x="1664415" y="0"/>
                </a:cubicBezTo>
                <a:cubicBezTo>
                  <a:pt x="1851026" y="-67578"/>
                  <a:pt x="2105209" y="9223"/>
                  <a:pt x="2255386" y="0"/>
                </a:cubicBezTo>
                <a:cubicBezTo>
                  <a:pt x="2405563" y="-9223"/>
                  <a:pt x="2526595" y="43319"/>
                  <a:pt x="2704525" y="0"/>
                </a:cubicBezTo>
                <a:cubicBezTo>
                  <a:pt x="2882455" y="-43319"/>
                  <a:pt x="3010522" y="1420"/>
                  <a:pt x="3248218" y="0"/>
                </a:cubicBezTo>
                <a:cubicBezTo>
                  <a:pt x="3485914" y="-1420"/>
                  <a:pt x="3715104" y="66022"/>
                  <a:pt x="3839189" y="0"/>
                </a:cubicBezTo>
                <a:cubicBezTo>
                  <a:pt x="3963274" y="-66022"/>
                  <a:pt x="4190796" y="17144"/>
                  <a:pt x="4430161" y="0"/>
                </a:cubicBezTo>
                <a:cubicBezTo>
                  <a:pt x="4669526" y="-17144"/>
                  <a:pt x="4896457" y="26728"/>
                  <a:pt x="5162965" y="0"/>
                </a:cubicBezTo>
                <a:cubicBezTo>
                  <a:pt x="5418578" y="7323"/>
                  <a:pt x="5609231" y="192002"/>
                  <a:pt x="5598160" y="435195"/>
                </a:cubicBezTo>
                <a:cubicBezTo>
                  <a:pt x="5607241" y="695435"/>
                  <a:pt x="5573315" y="743809"/>
                  <a:pt x="5598160" y="1032846"/>
                </a:cubicBezTo>
                <a:cubicBezTo>
                  <a:pt x="5623005" y="1321883"/>
                  <a:pt x="5587703" y="1390296"/>
                  <a:pt x="5598160" y="1560867"/>
                </a:cubicBezTo>
                <a:cubicBezTo>
                  <a:pt x="5608617" y="1731438"/>
                  <a:pt x="5533155" y="1881612"/>
                  <a:pt x="5598160" y="2175925"/>
                </a:cubicBezTo>
                <a:cubicBezTo>
                  <a:pt x="5594670" y="2426445"/>
                  <a:pt x="5410247" y="2608744"/>
                  <a:pt x="5162965" y="2611120"/>
                </a:cubicBezTo>
                <a:cubicBezTo>
                  <a:pt x="4872633" y="2653386"/>
                  <a:pt x="4765834" y="2542455"/>
                  <a:pt x="4571994" y="2611120"/>
                </a:cubicBezTo>
                <a:cubicBezTo>
                  <a:pt x="4378154" y="2679785"/>
                  <a:pt x="4286356" y="2601178"/>
                  <a:pt x="4075578" y="2611120"/>
                </a:cubicBezTo>
                <a:cubicBezTo>
                  <a:pt x="3864800" y="2621062"/>
                  <a:pt x="3815495" y="2569117"/>
                  <a:pt x="3579162" y="2611120"/>
                </a:cubicBezTo>
                <a:cubicBezTo>
                  <a:pt x="3342829" y="2653123"/>
                  <a:pt x="3260087" y="2604513"/>
                  <a:pt x="3082746" y="2611120"/>
                </a:cubicBezTo>
                <a:cubicBezTo>
                  <a:pt x="2905405" y="2617727"/>
                  <a:pt x="2726899" y="2575851"/>
                  <a:pt x="2397220" y="2611120"/>
                </a:cubicBezTo>
                <a:cubicBezTo>
                  <a:pt x="2067541" y="2646389"/>
                  <a:pt x="1927626" y="2604954"/>
                  <a:pt x="1758971" y="2611120"/>
                </a:cubicBezTo>
                <a:cubicBezTo>
                  <a:pt x="1590316" y="2617286"/>
                  <a:pt x="1456203" y="2596322"/>
                  <a:pt x="1262555" y="2611120"/>
                </a:cubicBezTo>
                <a:cubicBezTo>
                  <a:pt x="1068907" y="2625918"/>
                  <a:pt x="798877" y="2526230"/>
                  <a:pt x="435195" y="2611120"/>
                </a:cubicBezTo>
                <a:cubicBezTo>
                  <a:pt x="173574" y="2631520"/>
                  <a:pt x="-53674" y="2445072"/>
                  <a:pt x="0" y="2175925"/>
                </a:cubicBezTo>
                <a:cubicBezTo>
                  <a:pt x="-25090" y="1976860"/>
                  <a:pt x="27519" y="1754335"/>
                  <a:pt x="0" y="1613089"/>
                </a:cubicBezTo>
                <a:cubicBezTo>
                  <a:pt x="-27519" y="1471843"/>
                  <a:pt x="43541" y="1299112"/>
                  <a:pt x="0" y="1085068"/>
                </a:cubicBezTo>
                <a:cubicBezTo>
                  <a:pt x="-43541" y="871024"/>
                  <a:pt x="58290" y="669908"/>
                  <a:pt x="0" y="435195"/>
                </a:cubicBezTo>
                <a:close/>
              </a:path>
              <a:path w="5598160" h="2611120" stroke="0" extrusionOk="0">
                <a:moveTo>
                  <a:pt x="0" y="435195"/>
                </a:moveTo>
                <a:cubicBezTo>
                  <a:pt x="-13096" y="179214"/>
                  <a:pt x="212168" y="-5364"/>
                  <a:pt x="435195" y="0"/>
                </a:cubicBezTo>
                <a:cubicBezTo>
                  <a:pt x="639443" y="-29661"/>
                  <a:pt x="690143" y="15437"/>
                  <a:pt x="884333" y="0"/>
                </a:cubicBezTo>
                <a:cubicBezTo>
                  <a:pt x="1078523" y="-15437"/>
                  <a:pt x="1228853" y="8668"/>
                  <a:pt x="1380749" y="0"/>
                </a:cubicBezTo>
                <a:cubicBezTo>
                  <a:pt x="1532645" y="-8668"/>
                  <a:pt x="1799301" y="15259"/>
                  <a:pt x="1924443" y="0"/>
                </a:cubicBezTo>
                <a:cubicBezTo>
                  <a:pt x="2049585" y="-15259"/>
                  <a:pt x="2342987" y="55390"/>
                  <a:pt x="2609969" y="0"/>
                </a:cubicBezTo>
                <a:cubicBezTo>
                  <a:pt x="2876951" y="-55390"/>
                  <a:pt x="2834558" y="1635"/>
                  <a:pt x="3059107" y="0"/>
                </a:cubicBezTo>
                <a:cubicBezTo>
                  <a:pt x="3283656" y="-1635"/>
                  <a:pt x="3381361" y="31617"/>
                  <a:pt x="3697356" y="0"/>
                </a:cubicBezTo>
                <a:cubicBezTo>
                  <a:pt x="4013351" y="-31617"/>
                  <a:pt x="4121402" y="16806"/>
                  <a:pt x="4382883" y="0"/>
                </a:cubicBezTo>
                <a:cubicBezTo>
                  <a:pt x="4644364" y="-16806"/>
                  <a:pt x="4904790" y="80751"/>
                  <a:pt x="5162965" y="0"/>
                </a:cubicBezTo>
                <a:cubicBezTo>
                  <a:pt x="5386505" y="-61191"/>
                  <a:pt x="5603686" y="199759"/>
                  <a:pt x="5598160" y="435195"/>
                </a:cubicBezTo>
                <a:cubicBezTo>
                  <a:pt x="5636214" y="682185"/>
                  <a:pt x="5568080" y="769820"/>
                  <a:pt x="5598160" y="1050253"/>
                </a:cubicBezTo>
                <a:cubicBezTo>
                  <a:pt x="5628240" y="1330686"/>
                  <a:pt x="5548841" y="1336656"/>
                  <a:pt x="5598160" y="1613089"/>
                </a:cubicBezTo>
                <a:cubicBezTo>
                  <a:pt x="5647479" y="1889522"/>
                  <a:pt x="5577252" y="1911223"/>
                  <a:pt x="5598160" y="2175925"/>
                </a:cubicBezTo>
                <a:cubicBezTo>
                  <a:pt x="5625206" y="2352072"/>
                  <a:pt x="5415389" y="2615796"/>
                  <a:pt x="5162965" y="2611120"/>
                </a:cubicBezTo>
                <a:cubicBezTo>
                  <a:pt x="4909517" y="2628124"/>
                  <a:pt x="4619952" y="2573902"/>
                  <a:pt x="4477438" y="2611120"/>
                </a:cubicBezTo>
                <a:cubicBezTo>
                  <a:pt x="4334924" y="2648338"/>
                  <a:pt x="4059095" y="2558638"/>
                  <a:pt x="3791912" y="2611120"/>
                </a:cubicBezTo>
                <a:cubicBezTo>
                  <a:pt x="3524729" y="2663602"/>
                  <a:pt x="3377940" y="2550432"/>
                  <a:pt x="3106385" y="2611120"/>
                </a:cubicBezTo>
                <a:cubicBezTo>
                  <a:pt x="2834830" y="2671808"/>
                  <a:pt x="2783233" y="2608472"/>
                  <a:pt x="2657247" y="2611120"/>
                </a:cubicBezTo>
                <a:cubicBezTo>
                  <a:pt x="2531261" y="2613768"/>
                  <a:pt x="2381428" y="2572239"/>
                  <a:pt x="2208109" y="2611120"/>
                </a:cubicBezTo>
                <a:cubicBezTo>
                  <a:pt x="2034790" y="2650001"/>
                  <a:pt x="1923000" y="2571813"/>
                  <a:pt x="1758971" y="2611120"/>
                </a:cubicBezTo>
                <a:cubicBezTo>
                  <a:pt x="1594942" y="2650427"/>
                  <a:pt x="1345791" y="2566026"/>
                  <a:pt x="1167999" y="2611120"/>
                </a:cubicBezTo>
                <a:cubicBezTo>
                  <a:pt x="990207" y="2656214"/>
                  <a:pt x="702147" y="2598157"/>
                  <a:pt x="435195" y="2611120"/>
                </a:cubicBezTo>
                <a:cubicBezTo>
                  <a:pt x="185246" y="2603775"/>
                  <a:pt x="14811" y="2466945"/>
                  <a:pt x="0" y="2175925"/>
                </a:cubicBezTo>
                <a:cubicBezTo>
                  <a:pt x="-44703" y="2021113"/>
                  <a:pt x="8473" y="1886709"/>
                  <a:pt x="0" y="1647904"/>
                </a:cubicBezTo>
                <a:cubicBezTo>
                  <a:pt x="-8473" y="1409099"/>
                  <a:pt x="39450" y="1301217"/>
                  <a:pt x="0" y="1102475"/>
                </a:cubicBezTo>
                <a:cubicBezTo>
                  <a:pt x="-39450" y="903733"/>
                  <a:pt x="71230" y="746151"/>
                  <a:pt x="0" y="435195"/>
                </a:cubicBezTo>
                <a:close/>
              </a:path>
            </a:pathLst>
          </a:custGeom>
          <a:solidFill>
            <a:srgbClr val="FFF5EE"/>
          </a:solidFill>
          <a:ln w="57150">
            <a:solidFill>
              <a:srgbClr val="005685"/>
            </a:solidFill>
            <a:extLst>
              <a:ext uri="{C807C97D-BFC1-408E-A445-0C87EB9F89A2}">
                <ask:lineSketchStyleProps xmlns:ask="http://schemas.microsoft.com/office/drawing/2018/sketchyshapes" sd="1873507620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t"/>
          <a:lstStyle/>
          <a:p>
            <a:pPr algn="ctr"/>
            <a:r>
              <a:rPr lang="en-GB" sz="2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 panose="020B0604020202020204" pitchFamily="34" charset="0"/>
              </a:rPr>
              <a:t>  Words to describe me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D1F100A7-65D6-43E1-A34D-66F0834D1194}"/>
              </a:ext>
            </a:extLst>
          </p:cNvPr>
          <p:cNvSpPr/>
          <p:nvPr/>
        </p:nvSpPr>
        <p:spPr>
          <a:xfrm>
            <a:off x="6654800" y="1842707"/>
            <a:ext cx="5791200" cy="2611120"/>
          </a:xfrm>
          <a:custGeom>
            <a:avLst/>
            <a:gdLst>
              <a:gd name="csX0" fmla="*/ 0 w 5791200"/>
              <a:gd name="csY0" fmla="*/ 435195 h 2611120"/>
              <a:gd name="csX1" fmla="*/ 435195 w 5791200"/>
              <a:gd name="csY1" fmla="*/ 0 h 2611120"/>
              <a:gd name="csX2" fmla="*/ 932744 w 5791200"/>
              <a:gd name="csY2" fmla="*/ 0 h 2611120"/>
              <a:gd name="csX3" fmla="*/ 1331876 w 5791200"/>
              <a:gd name="csY3" fmla="*/ 0 h 2611120"/>
              <a:gd name="csX4" fmla="*/ 1829425 w 5791200"/>
              <a:gd name="csY4" fmla="*/ 0 h 2611120"/>
              <a:gd name="csX5" fmla="*/ 2376181 w 5791200"/>
              <a:gd name="csY5" fmla="*/ 0 h 2611120"/>
              <a:gd name="csX6" fmla="*/ 2922938 w 5791200"/>
              <a:gd name="csY6" fmla="*/ 0 h 2611120"/>
              <a:gd name="csX7" fmla="*/ 3518903 w 5791200"/>
              <a:gd name="csY7" fmla="*/ 0 h 2611120"/>
              <a:gd name="csX8" fmla="*/ 4065659 w 5791200"/>
              <a:gd name="csY8" fmla="*/ 0 h 2611120"/>
              <a:gd name="csX9" fmla="*/ 4710832 w 5791200"/>
              <a:gd name="csY9" fmla="*/ 0 h 2611120"/>
              <a:gd name="csX10" fmla="*/ 5356005 w 5791200"/>
              <a:gd name="csY10" fmla="*/ 0 h 2611120"/>
              <a:gd name="csX11" fmla="*/ 5791200 w 5791200"/>
              <a:gd name="csY11" fmla="*/ 435195 h 2611120"/>
              <a:gd name="csX12" fmla="*/ 5791200 w 5791200"/>
              <a:gd name="csY12" fmla="*/ 963216 h 2611120"/>
              <a:gd name="csX13" fmla="*/ 5791200 w 5791200"/>
              <a:gd name="csY13" fmla="*/ 1543460 h 2611120"/>
              <a:gd name="csX14" fmla="*/ 5791200 w 5791200"/>
              <a:gd name="csY14" fmla="*/ 2175925 h 2611120"/>
              <a:gd name="csX15" fmla="*/ 5356005 w 5791200"/>
              <a:gd name="csY15" fmla="*/ 2611120 h 2611120"/>
              <a:gd name="csX16" fmla="*/ 4710832 w 5791200"/>
              <a:gd name="csY16" fmla="*/ 2611120 h 2611120"/>
              <a:gd name="csX17" fmla="*/ 4065659 w 5791200"/>
              <a:gd name="csY17" fmla="*/ 2611120 h 2611120"/>
              <a:gd name="csX18" fmla="*/ 3469695 w 5791200"/>
              <a:gd name="csY18" fmla="*/ 2611120 h 2611120"/>
              <a:gd name="csX19" fmla="*/ 3021354 w 5791200"/>
              <a:gd name="csY19" fmla="*/ 2611120 h 2611120"/>
              <a:gd name="csX20" fmla="*/ 2573014 w 5791200"/>
              <a:gd name="csY20" fmla="*/ 2611120 h 2611120"/>
              <a:gd name="csX21" fmla="*/ 1927841 w 5791200"/>
              <a:gd name="csY21" fmla="*/ 2611120 h 2611120"/>
              <a:gd name="csX22" fmla="*/ 1331876 w 5791200"/>
              <a:gd name="csY22" fmla="*/ 2611120 h 2611120"/>
              <a:gd name="csX23" fmla="*/ 435195 w 5791200"/>
              <a:gd name="csY23" fmla="*/ 2611120 h 2611120"/>
              <a:gd name="csX24" fmla="*/ 0 w 5791200"/>
              <a:gd name="csY24" fmla="*/ 2175925 h 2611120"/>
              <a:gd name="csX25" fmla="*/ 0 w 5791200"/>
              <a:gd name="csY25" fmla="*/ 1647904 h 2611120"/>
              <a:gd name="csX26" fmla="*/ 0 w 5791200"/>
              <a:gd name="csY26" fmla="*/ 1032846 h 2611120"/>
              <a:gd name="csX27" fmla="*/ 0 w 5791200"/>
              <a:gd name="csY27" fmla="*/ 435195 h 26111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</a:cxnLst>
            <a:rect l="l" t="t" r="r" b="b"/>
            <a:pathLst>
              <a:path w="5791200" h="2611120" fill="none" extrusionOk="0">
                <a:moveTo>
                  <a:pt x="0" y="435195"/>
                </a:moveTo>
                <a:cubicBezTo>
                  <a:pt x="-57257" y="181478"/>
                  <a:pt x="192408" y="63325"/>
                  <a:pt x="435195" y="0"/>
                </a:cubicBezTo>
                <a:cubicBezTo>
                  <a:pt x="623582" y="-41804"/>
                  <a:pt x="694886" y="1131"/>
                  <a:pt x="932744" y="0"/>
                </a:cubicBezTo>
                <a:cubicBezTo>
                  <a:pt x="1170602" y="-1131"/>
                  <a:pt x="1179165" y="10182"/>
                  <a:pt x="1331876" y="0"/>
                </a:cubicBezTo>
                <a:cubicBezTo>
                  <a:pt x="1484587" y="-10182"/>
                  <a:pt x="1724359" y="19189"/>
                  <a:pt x="1829425" y="0"/>
                </a:cubicBezTo>
                <a:cubicBezTo>
                  <a:pt x="1934491" y="-19189"/>
                  <a:pt x="2169084" y="51371"/>
                  <a:pt x="2376181" y="0"/>
                </a:cubicBezTo>
                <a:cubicBezTo>
                  <a:pt x="2583278" y="-51371"/>
                  <a:pt x="2707248" y="45169"/>
                  <a:pt x="2922938" y="0"/>
                </a:cubicBezTo>
                <a:cubicBezTo>
                  <a:pt x="3138628" y="-45169"/>
                  <a:pt x="3295815" y="41501"/>
                  <a:pt x="3518903" y="0"/>
                </a:cubicBezTo>
                <a:cubicBezTo>
                  <a:pt x="3741992" y="-41501"/>
                  <a:pt x="3812163" y="6612"/>
                  <a:pt x="4065659" y="0"/>
                </a:cubicBezTo>
                <a:cubicBezTo>
                  <a:pt x="4319155" y="-6612"/>
                  <a:pt x="4444335" y="5497"/>
                  <a:pt x="4710832" y="0"/>
                </a:cubicBezTo>
                <a:cubicBezTo>
                  <a:pt x="4977329" y="-5497"/>
                  <a:pt x="5055869" y="27507"/>
                  <a:pt x="5356005" y="0"/>
                </a:cubicBezTo>
                <a:cubicBezTo>
                  <a:pt x="5577205" y="-24165"/>
                  <a:pt x="5748699" y="206248"/>
                  <a:pt x="5791200" y="435195"/>
                </a:cubicBezTo>
                <a:cubicBezTo>
                  <a:pt x="5842993" y="592819"/>
                  <a:pt x="5745863" y="830527"/>
                  <a:pt x="5791200" y="963216"/>
                </a:cubicBezTo>
                <a:cubicBezTo>
                  <a:pt x="5836537" y="1095905"/>
                  <a:pt x="5739189" y="1382261"/>
                  <a:pt x="5791200" y="1543460"/>
                </a:cubicBezTo>
                <a:cubicBezTo>
                  <a:pt x="5843211" y="1704659"/>
                  <a:pt x="5735096" y="2038407"/>
                  <a:pt x="5791200" y="2175925"/>
                </a:cubicBezTo>
                <a:cubicBezTo>
                  <a:pt x="5772595" y="2389722"/>
                  <a:pt x="5527603" y="2629134"/>
                  <a:pt x="5356005" y="2611120"/>
                </a:cubicBezTo>
                <a:cubicBezTo>
                  <a:pt x="5097858" y="2654476"/>
                  <a:pt x="4957059" y="2576695"/>
                  <a:pt x="4710832" y="2611120"/>
                </a:cubicBezTo>
                <a:cubicBezTo>
                  <a:pt x="4464605" y="2645545"/>
                  <a:pt x="4222074" y="2553718"/>
                  <a:pt x="4065659" y="2611120"/>
                </a:cubicBezTo>
                <a:cubicBezTo>
                  <a:pt x="3909244" y="2668522"/>
                  <a:pt x="3723727" y="2603691"/>
                  <a:pt x="3469695" y="2611120"/>
                </a:cubicBezTo>
                <a:cubicBezTo>
                  <a:pt x="3215663" y="2618549"/>
                  <a:pt x="3234825" y="2603257"/>
                  <a:pt x="3021354" y="2611120"/>
                </a:cubicBezTo>
                <a:cubicBezTo>
                  <a:pt x="2807883" y="2618983"/>
                  <a:pt x="2663120" y="2564882"/>
                  <a:pt x="2573014" y="2611120"/>
                </a:cubicBezTo>
                <a:cubicBezTo>
                  <a:pt x="2482908" y="2657358"/>
                  <a:pt x="2229564" y="2598994"/>
                  <a:pt x="1927841" y="2611120"/>
                </a:cubicBezTo>
                <a:cubicBezTo>
                  <a:pt x="1626118" y="2623246"/>
                  <a:pt x="1571245" y="2548938"/>
                  <a:pt x="1331876" y="2611120"/>
                </a:cubicBezTo>
                <a:cubicBezTo>
                  <a:pt x="1092507" y="2673302"/>
                  <a:pt x="848249" y="2504674"/>
                  <a:pt x="435195" y="2611120"/>
                </a:cubicBezTo>
                <a:cubicBezTo>
                  <a:pt x="162224" y="2652796"/>
                  <a:pt x="44465" y="2387918"/>
                  <a:pt x="0" y="2175925"/>
                </a:cubicBezTo>
                <a:cubicBezTo>
                  <a:pt x="-31379" y="2069136"/>
                  <a:pt x="29257" y="1826374"/>
                  <a:pt x="0" y="1647904"/>
                </a:cubicBezTo>
                <a:cubicBezTo>
                  <a:pt x="-29257" y="1469434"/>
                  <a:pt x="19371" y="1190582"/>
                  <a:pt x="0" y="1032846"/>
                </a:cubicBezTo>
                <a:cubicBezTo>
                  <a:pt x="-19371" y="875110"/>
                  <a:pt x="12517" y="715794"/>
                  <a:pt x="0" y="435195"/>
                </a:cubicBezTo>
                <a:close/>
              </a:path>
              <a:path w="5791200" h="2611120" stroke="0" extrusionOk="0">
                <a:moveTo>
                  <a:pt x="0" y="435195"/>
                </a:moveTo>
                <a:cubicBezTo>
                  <a:pt x="-13096" y="179214"/>
                  <a:pt x="212168" y="-5364"/>
                  <a:pt x="435195" y="0"/>
                </a:cubicBezTo>
                <a:cubicBezTo>
                  <a:pt x="625706" y="-1770"/>
                  <a:pt x="753908" y="33343"/>
                  <a:pt x="834327" y="0"/>
                </a:cubicBezTo>
                <a:cubicBezTo>
                  <a:pt x="914746" y="-33343"/>
                  <a:pt x="1168285" y="3686"/>
                  <a:pt x="1282668" y="0"/>
                </a:cubicBezTo>
                <a:cubicBezTo>
                  <a:pt x="1397051" y="-3686"/>
                  <a:pt x="1611177" y="33324"/>
                  <a:pt x="1780216" y="0"/>
                </a:cubicBezTo>
                <a:cubicBezTo>
                  <a:pt x="1949255" y="-33324"/>
                  <a:pt x="2226709" y="31763"/>
                  <a:pt x="2425389" y="0"/>
                </a:cubicBezTo>
                <a:cubicBezTo>
                  <a:pt x="2624069" y="-31763"/>
                  <a:pt x="2626149" y="15287"/>
                  <a:pt x="2824522" y="0"/>
                </a:cubicBezTo>
                <a:cubicBezTo>
                  <a:pt x="3022895" y="-15287"/>
                  <a:pt x="3174099" y="33262"/>
                  <a:pt x="3420486" y="0"/>
                </a:cubicBezTo>
                <a:cubicBezTo>
                  <a:pt x="3666873" y="-33262"/>
                  <a:pt x="3754936" y="48052"/>
                  <a:pt x="4065659" y="0"/>
                </a:cubicBezTo>
                <a:cubicBezTo>
                  <a:pt x="4376382" y="-48052"/>
                  <a:pt x="4361589" y="3852"/>
                  <a:pt x="4464792" y="0"/>
                </a:cubicBezTo>
                <a:cubicBezTo>
                  <a:pt x="4567995" y="-3852"/>
                  <a:pt x="4988932" y="59073"/>
                  <a:pt x="5356005" y="0"/>
                </a:cubicBezTo>
                <a:cubicBezTo>
                  <a:pt x="5580956" y="-16116"/>
                  <a:pt x="5724894" y="198177"/>
                  <a:pt x="5791200" y="435195"/>
                </a:cubicBezTo>
                <a:cubicBezTo>
                  <a:pt x="5846756" y="677968"/>
                  <a:pt x="5790081" y="767944"/>
                  <a:pt x="5791200" y="1015438"/>
                </a:cubicBezTo>
                <a:cubicBezTo>
                  <a:pt x="5792319" y="1262932"/>
                  <a:pt x="5770292" y="1313572"/>
                  <a:pt x="5791200" y="1578274"/>
                </a:cubicBezTo>
                <a:cubicBezTo>
                  <a:pt x="5812108" y="1842976"/>
                  <a:pt x="5757107" y="1983310"/>
                  <a:pt x="5791200" y="2175925"/>
                </a:cubicBezTo>
                <a:cubicBezTo>
                  <a:pt x="5753885" y="2359022"/>
                  <a:pt x="5588857" y="2628917"/>
                  <a:pt x="5356005" y="2611120"/>
                </a:cubicBezTo>
                <a:cubicBezTo>
                  <a:pt x="5154626" y="2620322"/>
                  <a:pt x="5091312" y="2562203"/>
                  <a:pt x="4858456" y="2611120"/>
                </a:cubicBezTo>
                <a:cubicBezTo>
                  <a:pt x="4625600" y="2660037"/>
                  <a:pt x="4358098" y="2541698"/>
                  <a:pt x="4213284" y="2611120"/>
                </a:cubicBezTo>
                <a:cubicBezTo>
                  <a:pt x="4068470" y="2680542"/>
                  <a:pt x="3970571" y="2592340"/>
                  <a:pt x="3814151" y="2611120"/>
                </a:cubicBezTo>
                <a:cubicBezTo>
                  <a:pt x="3657731" y="2629900"/>
                  <a:pt x="3611148" y="2608370"/>
                  <a:pt x="3415019" y="2611120"/>
                </a:cubicBezTo>
                <a:cubicBezTo>
                  <a:pt x="3218890" y="2613870"/>
                  <a:pt x="3118716" y="2572200"/>
                  <a:pt x="3015886" y="2611120"/>
                </a:cubicBezTo>
                <a:cubicBezTo>
                  <a:pt x="2913056" y="2650040"/>
                  <a:pt x="2679930" y="2589229"/>
                  <a:pt x="2469130" y="2611120"/>
                </a:cubicBezTo>
                <a:cubicBezTo>
                  <a:pt x="2258330" y="2633011"/>
                  <a:pt x="2133985" y="2601998"/>
                  <a:pt x="2020789" y="2611120"/>
                </a:cubicBezTo>
                <a:cubicBezTo>
                  <a:pt x="1907593" y="2620242"/>
                  <a:pt x="1636085" y="2607187"/>
                  <a:pt x="1424825" y="2611120"/>
                </a:cubicBezTo>
                <a:cubicBezTo>
                  <a:pt x="1213565" y="2615053"/>
                  <a:pt x="701690" y="2550363"/>
                  <a:pt x="435195" y="2611120"/>
                </a:cubicBezTo>
                <a:cubicBezTo>
                  <a:pt x="207131" y="2674284"/>
                  <a:pt x="-13385" y="2373616"/>
                  <a:pt x="0" y="2175925"/>
                </a:cubicBezTo>
                <a:cubicBezTo>
                  <a:pt x="-3272" y="2044629"/>
                  <a:pt x="51523" y="1778698"/>
                  <a:pt x="0" y="1630496"/>
                </a:cubicBezTo>
                <a:cubicBezTo>
                  <a:pt x="-51523" y="1482294"/>
                  <a:pt x="32159" y="1204502"/>
                  <a:pt x="0" y="1050253"/>
                </a:cubicBezTo>
                <a:cubicBezTo>
                  <a:pt x="-32159" y="896004"/>
                  <a:pt x="61979" y="650054"/>
                  <a:pt x="0" y="435195"/>
                </a:cubicBezTo>
                <a:close/>
              </a:path>
            </a:pathLst>
          </a:custGeom>
          <a:solidFill>
            <a:srgbClr val="FFF5EE"/>
          </a:solidFill>
          <a:ln w="57150">
            <a:solidFill>
              <a:srgbClr val="005685"/>
            </a:solidFill>
            <a:extLst>
              <a:ext uri="{C807C97D-BFC1-408E-A445-0C87EB9F89A2}">
                <ask:lineSketchStyleProps xmlns:ask="http://schemas.microsoft.com/office/drawing/2018/sketchyshapes" sd="1873507620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t"/>
          <a:lstStyle/>
          <a:p>
            <a:pPr algn="ctr"/>
            <a:r>
              <a:rPr lang="en-GB" sz="2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 panose="020B0604020202020204" pitchFamily="34" charset="0"/>
              </a:rPr>
              <a:t>Ordinaries I like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E3FAFEAA-A55F-445F-8389-E5DB4434BB4E}"/>
              </a:ext>
            </a:extLst>
          </p:cNvPr>
          <p:cNvSpPr/>
          <p:nvPr/>
        </p:nvSpPr>
        <p:spPr>
          <a:xfrm>
            <a:off x="182880" y="4716117"/>
            <a:ext cx="3850640" cy="4469855"/>
          </a:xfrm>
          <a:custGeom>
            <a:avLst/>
            <a:gdLst>
              <a:gd name="csX0" fmla="*/ 0 w 3850640"/>
              <a:gd name="csY0" fmla="*/ 641786 h 4469855"/>
              <a:gd name="csX1" fmla="*/ 641786 w 3850640"/>
              <a:gd name="csY1" fmla="*/ 0 h 4469855"/>
              <a:gd name="csX2" fmla="*/ 1129529 w 3850640"/>
              <a:gd name="csY2" fmla="*/ 0 h 4469855"/>
              <a:gd name="csX3" fmla="*/ 1591601 w 3850640"/>
              <a:gd name="csY3" fmla="*/ 0 h 4469855"/>
              <a:gd name="csX4" fmla="*/ 2156356 w 3850640"/>
              <a:gd name="csY4" fmla="*/ 0 h 4469855"/>
              <a:gd name="csX5" fmla="*/ 2669770 w 3850640"/>
              <a:gd name="csY5" fmla="*/ 0 h 4469855"/>
              <a:gd name="csX6" fmla="*/ 3208854 w 3850640"/>
              <a:gd name="csY6" fmla="*/ 0 h 4469855"/>
              <a:gd name="csX7" fmla="*/ 3850640 w 3850640"/>
              <a:gd name="csY7" fmla="*/ 641786 h 4469855"/>
              <a:gd name="csX8" fmla="*/ 3850640 w 3850640"/>
              <a:gd name="csY8" fmla="*/ 1077245 h 4469855"/>
              <a:gd name="csX9" fmla="*/ 3850640 w 3850640"/>
              <a:gd name="csY9" fmla="*/ 1640155 h 4469855"/>
              <a:gd name="csX10" fmla="*/ 3850640 w 3850640"/>
              <a:gd name="csY10" fmla="*/ 2171202 h 4469855"/>
              <a:gd name="csX11" fmla="*/ 3850640 w 3850640"/>
              <a:gd name="csY11" fmla="*/ 2765975 h 4469855"/>
              <a:gd name="csX12" fmla="*/ 3850640 w 3850640"/>
              <a:gd name="csY12" fmla="*/ 3360747 h 4469855"/>
              <a:gd name="csX13" fmla="*/ 3850640 w 3850640"/>
              <a:gd name="csY13" fmla="*/ 3828069 h 4469855"/>
              <a:gd name="csX14" fmla="*/ 3208854 w 3850640"/>
              <a:gd name="csY14" fmla="*/ 4469855 h 4469855"/>
              <a:gd name="csX15" fmla="*/ 2772452 w 3850640"/>
              <a:gd name="csY15" fmla="*/ 4469855 h 4469855"/>
              <a:gd name="csX16" fmla="*/ 2284710 w 3850640"/>
              <a:gd name="csY16" fmla="*/ 4469855 h 4469855"/>
              <a:gd name="csX17" fmla="*/ 1822637 w 3850640"/>
              <a:gd name="csY17" fmla="*/ 4469855 h 4469855"/>
              <a:gd name="csX18" fmla="*/ 1360565 w 3850640"/>
              <a:gd name="csY18" fmla="*/ 4469855 h 4469855"/>
              <a:gd name="csX19" fmla="*/ 641786 w 3850640"/>
              <a:gd name="csY19" fmla="*/ 4469855 h 4469855"/>
              <a:gd name="csX20" fmla="*/ 0 w 3850640"/>
              <a:gd name="csY20" fmla="*/ 3828069 h 4469855"/>
              <a:gd name="csX21" fmla="*/ 0 w 3850640"/>
              <a:gd name="csY21" fmla="*/ 3392610 h 4469855"/>
              <a:gd name="csX22" fmla="*/ 0 w 3850640"/>
              <a:gd name="csY22" fmla="*/ 2925289 h 4469855"/>
              <a:gd name="csX23" fmla="*/ 0 w 3850640"/>
              <a:gd name="csY23" fmla="*/ 2330516 h 4469855"/>
              <a:gd name="csX24" fmla="*/ 0 w 3850640"/>
              <a:gd name="csY24" fmla="*/ 1767606 h 4469855"/>
              <a:gd name="csX25" fmla="*/ 0 w 3850640"/>
              <a:gd name="csY25" fmla="*/ 1236559 h 4469855"/>
              <a:gd name="csX26" fmla="*/ 0 w 3850640"/>
              <a:gd name="csY26" fmla="*/ 641786 h 4469855"/>
              <a:gd name="csX0" fmla="*/ 0 w 3850640"/>
              <a:gd name="csY0" fmla="*/ 641786 h 4469855"/>
              <a:gd name="csX1" fmla="*/ 641786 w 3850640"/>
              <a:gd name="csY1" fmla="*/ 0 h 4469855"/>
              <a:gd name="csX2" fmla="*/ 1078188 w 3850640"/>
              <a:gd name="csY2" fmla="*/ 0 h 4469855"/>
              <a:gd name="csX3" fmla="*/ 1540260 w 3850640"/>
              <a:gd name="csY3" fmla="*/ 0 h 4469855"/>
              <a:gd name="csX4" fmla="*/ 2028003 w 3850640"/>
              <a:gd name="csY4" fmla="*/ 0 h 4469855"/>
              <a:gd name="csX5" fmla="*/ 2592758 w 3850640"/>
              <a:gd name="csY5" fmla="*/ 0 h 4469855"/>
              <a:gd name="csX6" fmla="*/ 3208854 w 3850640"/>
              <a:gd name="csY6" fmla="*/ 0 h 4469855"/>
              <a:gd name="csX7" fmla="*/ 3850640 w 3850640"/>
              <a:gd name="csY7" fmla="*/ 641786 h 4469855"/>
              <a:gd name="csX8" fmla="*/ 3850640 w 3850640"/>
              <a:gd name="csY8" fmla="*/ 1236559 h 4469855"/>
              <a:gd name="csX9" fmla="*/ 3850640 w 3850640"/>
              <a:gd name="csY9" fmla="*/ 1799469 h 4469855"/>
              <a:gd name="csX10" fmla="*/ 3850640 w 3850640"/>
              <a:gd name="csY10" fmla="*/ 2266790 h 4469855"/>
              <a:gd name="csX11" fmla="*/ 3850640 w 3850640"/>
              <a:gd name="csY11" fmla="*/ 2861563 h 4469855"/>
              <a:gd name="csX12" fmla="*/ 3850640 w 3850640"/>
              <a:gd name="csY12" fmla="*/ 3360747 h 4469855"/>
              <a:gd name="csX13" fmla="*/ 3850640 w 3850640"/>
              <a:gd name="csY13" fmla="*/ 3828069 h 4469855"/>
              <a:gd name="csX14" fmla="*/ 3208854 w 3850640"/>
              <a:gd name="csY14" fmla="*/ 4469855 h 4469855"/>
              <a:gd name="csX15" fmla="*/ 2644099 w 3850640"/>
              <a:gd name="csY15" fmla="*/ 4469855 h 4469855"/>
              <a:gd name="csX16" fmla="*/ 2079344 w 3850640"/>
              <a:gd name="csY16" fmla="*/ 4469855 h 4469855"/>
              <a:gd name="csX17" fmla="*/ 1514589 w 3850640"/>
              <a:gd name="csY17" fmla="*/ 4469855 h 4469855"/>
              <a:gd name="csX18" fmla="*/ 641786 w 3850640"/>
              <a:gd name="csY18" fmla="*/ 4469855 h 4469855"/>
              <a:gd name="csX19" fmla="*/ 0 w 3850640"/>
              <a:gd name="csY19" fmla="*/ 3828069 h 4469855"/>
              <a:gd name="csX20" fmla="*/ 0 w 3850640"/>
              <a:gd name="csY20" fmla="*/ 3265159 h 4469855"/>
              <a:gd name="csX21" fmla="*/ 0 w 3850640"/>
              <a:gd name="csY21" fmla="*/ 2797837 h 4469855"/>
              <a:gd name="csX22" fmla="*/ 0 w 3850640"/>
              <a:gd name="csY22" fmla="*/ 2234928 h 4469855"/>
              <a:gd name="csX23" fmla="*/ 0 w 3850640"/>
              <a:gd name="csY23" fmla="*/ 1640155 h 4469855"/>
              <a:gd name="csX24" fmla="*/ 0 w 3850640"/>
              <a:gd name="csY24" fmla="*/ 1140970 h 4469855"/>
              <a:gd name="csX25" fmla="*/ 0 w 3850640"/>
              <a:gd name="csY25" fmla="*/ 641786 h 446985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</a:cxnLst>
            <a:rect l="l" t="t" r="r" b="b"/>
            <a:pathLst>
              <a:path w="3850640" h="4469855" fill="none" extrusionOk="0">
                <a:moveTo>
                  <a:pt x="0" y="641786"/>
                </a:moveTo>
                <a:cubicBezTo>
                  <a:pt x="-39368" y="495829"/>
                  <a:pt x="235328" y="54777"/>
                  <a:pt x="641786" y="0"/>
                </a:cubicBezTo>
                <a:cubicBezTo>
                  <a:pt x="824044" y="-26"/>
                  <a:pt x="990539" y="24401"/>
                  <a:pt x="1129529" y="0"/>
                </a:cubicBezTo>
                <a:cubicBezTo>
                  <a:pt x="1273518" y="14791"/>
                  <a:pt x="1475538" y="68100"/>
                  <a:pt x="1591601" y="0"/>
                </a:cubicBezTo>
                <a:cubicBezTo>
                  <a:pt x="1748336" y="-54139"/>
                  <a:pt x="1930253" y="21685"/>
                  <a:pt x="2156356" y="0"/>
                </a:cubicBezTo>
                <a:cubicBezTo>
                  <a:pt x="2382473" y="-15520"/>
                  <a:pt x="2564207" y="44209"/>
                  <a:pt x="2669770" y="0"/>
                </a:cubicBezTo>
                <a:cubicBezTo>
                  <a:pt x="2812271" y="-57264"/>
                  <a:pt x="3037558" y="16973"/>
                  <a:pt x="3208854" y="0"/>
                </a:cubicBezTo>
                <a:cubicBezTo>
                  <a:pt x="3520338" y="14770"/>
                  <a:pt x="3908400" y="353901"/>
                  <a:pt x="3850640" y="641786"/>
                </a:cubicBezTo>
                <a:cubicBezTo>
                  <a:pt x="3869158" y="877628"/>
                  <a:pt x="3826885" y="916319"/>
                  <a:pt x="3850640" y="1077245"/>
                </a:cubicBezTo>
                <a:cubicBezTo>
                  <a:pt x="3872616" y="1200767"/>
                  <a:pt x="3761129" y="1420207"/>
                  <a:pt x="3850640" y="1640155"/>
                </a:cubicBezTo>
                <a:cubicBezTo>
                  <a:pt x="3886067" y="1870405"/>
                  <a:pt x="3825182" y="1994157"/>
                  <a:pt x="3850640" y="2171202"/>
                </a:cubicBezTo>
                <a:cubicBezTo>
                  <a:pt x="3875581" y="2339999"/>
                  <a:pt x="3804147" y="2579020"/>
                  <a:pt x="3850640" y="2765975"/>
                </a:cubicBezTo>
                <a:cubicBezTo>
                  <a:pt x="3908592" y="2996234"/>
                  <a:pt x="3820723" y="3067320"/>
                  <a:pt x="3850640" y="3360747"/>
                </a:cubicBezTo>
                <a:cubicBezTo>
                  <a:pt x="3892598" y="3651980"/>
                  <a:pt x="3794740" y="3696969"/>
                  <a:pt x="3850640" y="3828069"/>
                </a:cubicBezTo>
                <a:cubicBezTo>
                  <a:pt x="3839390" y="4213658"/>
                  <a:pt x="3550695" y="4381790"/>
                  <a:pt x="3208854" y="4469855"/>
                </a:cubicBezTo>
                <a:cubicBezTo>
                  <a:pt x="3110928" y="4518682"/>
                  <a:pt x="2990018" y="4441826"/>
                  <a:pt x="2772452" y="4469855"/>
                </a:cubicBezTo>
                <a:cubicBezTo>
                  <a:pt x="2595661" y="4538599"/>
                  <a:pt x="2490626" y="4436840"/>
                  <a:pt x="2284710" y="4469855"/>
                </a:cubicBezTo>
                <a:cubicBezTo>
                  <a:pt x="2078776" y="4475706"/>
                  <a:pt x="1981375" y="4466536"/>
                  <a:pt x="1822637" y="4469855"/>
                </a:cubicBezTo>
                <a:cubicBezTo>
                  <a:pt x="1651899" y="4481701"/>
                  <a:pt x="1556298" y="4460694"/>
                  <a:pt x="1360565" y="4469855"/>
                </a:cubicBezTo>
                <a:cubicBezTo>
                  <a:pt x="1189637" y="4467517"/>
                  <a:pt x="903043" y="4423528"/>
                  <a:pt x="641786" y="4469855"/>
                </a:cubicBezTo>
                <a:cubicBezTo>
                  <a:pt x="385210" y="4356463"/>
                  <a:pt x="-42274" y="4187461"/>
                  <a:pt x="0" y="3828069"/>
                </a:cubicBezTo>
                <a:cubicBezTo>
                  <a:pt x="-33859" y="3705457"/>
                  <a:pt x="28454" y="3471467"/>
                  <a:pt x="0" y="3392610"/>
                </a:cubicBezTo>
                <a:cubicBezTo>
                  <a:pt x="-40180" y="3290372"/>
                  <a:pt x="1468" y="3072882"/>
                  <a:pt x="0" y="2925289"/>
                </a:cubicBezTo>
                <a:cubicBezTo>
                  <a:pt x="-39853" y="2791880"/>
                  <a:pt x="1977" y="2564453"/>
                  <a:pt x="0" y="2330516"/>
                </a:cubicBezTo>
                <a:cubicBezTo>
                  <a:pt x="-32233" y="2098880"/>
                  <a:pt x="17370" y="1975173"/>
                  <a:pt x="0" y="1767606"/>
                </a:cubicBezTo>
                <a:cubicBezTo>
                  <a:pt x="-57846" y="1616147"/>
                  <a:pt x="-35846" y="1397031"/>
                  <a:pt x="0" y="1236559"/>
                </a:cubicBezTo>
                <a:cubicBezTo>
                  <a:pt x="17707" y="1066107"/>
                  <a:pt x="67817" y="826142"/>
                  <a:pt x="0" y="641786"/>
                </a:cubicBezTo>
                <a:close/>
              </a:path>
              <a:path w="3850640" h="4469855" stroke="0" extrusionOk="0">
                <a:moveTo>
                  <a:pt x="0" y="641786"/>
                </a:moveTo>
                <a:cubicBezTo>
                  <a:pt x="-31388" y="233020"/>
                  <a:pt x="375692" y="-47660"/>
                  <a:pt x="641786" y="0"/>
                </a:cubicBezTo>
                <a:cubicBezTo>
                  <a:pt x="719231" y="-50247"/>
                  <a:pt x="937952" y="-10274"/>
                  <a:pt x="1078188" y="0"/>
                </a:cubicBezTo>
                <a:cubicBezTo>
                  <a:pt x="1221314" y="35155"/>
                  <a:pt x="1356646" y="9704"/>
                  <a:pt x="1540260" y="0"/>
                </a:cubicBezTo>
                <a:cubicBezTo>
                  <a:pt x="1705057" y="-10906"/>
                  <a:pt x="1795188" y="16866"/>
                  <a:pt x="2028003" y="0"/>
                </a:cubicBezTo>
                <a:cubicBezTo>
                  <a:pt x="2281463" y="-8738"/>
                  <a:pt x="2329414" y="13103"/>
                  <a:pt x="2592758" y="0"/>
                </a:cubicBezTo>
                <a:cubicBezTo>
                  <a:pt x="2857412" y="-21363"/>
                  <a:pt x="2929240" y="-63"/>
                  <a:pt x="3208854" y="0"/>
                </a:cubicBezTo>
                <a:cubicBezTo>
                  <a:pt x="3514946" y="-36915"/>
                  <a:pt x="3870410" y="393676"/>
                  <a:pt x="3850640" y="641786"/>
                </a:cubicBezTo>
                <a:cubicBezTo>
                  <a:pt x="3910157" y="767321"/>
                  <a:pt x="3780660" y="1026564"/>
                  <a:pt x="3850640" y="1236559"/>
                </a:cubicBezTo>
                <a:cubicBezTo>
                  <a:pt x="3917305" y="1518915"/>
                  <a:pt x="3771079" y="1590313"/>
                  <a:pt x="3850640" y="1799469"/>
                </a:cubicBezTo>
                <a:cubicBezTo>
                  <a:pt x="3904419" y="2016846"/>
                  <a:pt x="3834035" y="2043742"/>
                  <a:pt x="3850640" y="2266790"/>
                </a:cubicBezTo>
                <a:cubicBezTo>
                  <a:pt x="3888888" y="2490169"/>
                  <a:pt x="3765986" y="2736545"/>
                  <a:pt x="3850640" y="2861563"/>
                </a:cubicBezTo>
                <a:cubicBezTo>
                  <a:pt x="3908038" y="3019678"/>
                  <a:pt x="3804771" y="3264378"/>
                  <a:pt x="3850640" y="3360747"/>
                </a:cubicBezTo>
                <a:cubicBezTo>
                  <a:pt x="3919229" y="3473488"/>
                  <a:pt x="3828735" y="3607079"/>
                  <a:pt x="3850640" y="3828069"/>
                </a:cubicBezTo>
                <a:cubicBezTo>
                  <a:pt x="3848445" y="4034689"/>
                  <a:pt x="3545662" y="4578271"/>
                  <a:pt x="3208854" y="4469855"/>
                </a:cubicBezTo>
                <a:cubicBezTo>
                  <a:pt x="3018496" y="4524918"/>
                  <a:pt x="2762634" y="4478568"/>
                  <a:pt x="2644099" y="4469855"/>
                </a:cubicBezTo>
                <a:cubicBezTo>
                  <a:pt x="2491630" y="4449931"/>
                  <a:pt x="2347634" y="4444750"/>
                  <a:pt x="2079344" y="4469855"/>
                </a:cubicBezTo>
                <a:cubicBezTo>
                  <a:pt x="1807469" y="4491920"/>
                  <a:pt x="1764339" y="4448832"/>
                  <a:pt x="1514589" y="4469855"/>
                </a:cubicBezTo>
                <a:cubicBezTo>
                  <a:pt x="1227377" y="4523721"/>
                  <a:pt x="835953" y="4377373"/>
                  <a:pt x="641786" y="4469855"/>
                </a:cubicBezTo>
                <a:cubicBezTo>
                  <a:pt x="425506" y="4353811"/>
                  <a:pt x="-42381" y="4131513"/>
                  <a:pt x="0" y="3828069"/>
                </a:cubicBezTo>
                <a:cubicBezTo>
                  <a:pt x="-54168" y="3634623"/>
                  <a:pt x="41872" y="3435203"/>
                  <a:pt x="0" y="3265159"/>
                </a:cubicBezTo>
                <a:cubicBezTo>
                  <a:pt x="-54132" y="3109521"/>
                  <a:pt x="-7865" y="3023905"/>
                  <a:pt x="0" y="2797837"/>
                </a:cubicBezTo>
                <a:cubicBezTo>
                  <a:pt x="-27510" y="2570835"/>
                  <a:pt x="38761" y="2408974"/>
                  <a:pt x="0" y="2234928"/>
                </a:cubicBezTo>
                <a:cubicBezTo>
                  <a:pt x="-37788" y="2054523"/>
                  <a:pt x="17339" y="1765481"/>
                  <a:pt x="0" y="1640155"/>
                </a:cubicBezTo>
                <a:cubicBezTo>
                  <a:pt x="-52894" y="1502495"/>
                  <a:pt x="40999" y="1360539"/>
                  <a:pt x="0" y="1140970"/>
                </a:cubicBezTo>
                <a:cubicBezTo>
                  <a:pt x="-27078" y="907720"/>
                  <a:pt x="35593" y="906093"/>
                  <a:pt x="0" y="641786"/>
                </a:cubicBezTo>
                <a:close/>
              </a:path>
              <a:path w="3850640" h="4469855" fill="none" stroke="0" extrusionOk="0">
                <a:moveTo>
                  <a:pt x="0" y="641786"/>
                </a:moveTo>
                <a:cubicBezTo>
                  <a:pt x="-71783" y="341097"/>
                  <a:pt x="285536" y="-12627"/>
                  <a:pt x="641786" y="0"/>
                </a:cubicBezTo>
                <a:cubicBezTo>
                  <a:pt x="818636" y="-32858"/>
                  <a:pt x="972237" y="33581"/>
                  <a:pt x="1129529" y="0"/>
                </a:cubicBezTo>
                <a:cubicBezTo>
                  <a:pt x="1245334" y="-35330"/>
                  <a:pt x="1449058" y="62581"/>
                  <a:pt x="1591601" y="0"/>
                </a:cubicBezTo>
                <a:cubicBezTo>
                  <a:pt x="1731352" y="-19166"/>
                  <a:pt x="1962302" y="73505"/>
                  <a:pt x="2156356" y="0"/>
                </a:cubicBezTo>
                <a:cubicBezTo>
                  <a:pt x="2325666" y="-38256"/>
                  <a:pt x="2546776" y="14187"/>
                  <a:pt x="2669770" y="0"/>
                </a:cubicBezTo>
                <a:cubicBezTo>
                  <a:pt x="2799499" y="-93949"/>
                  <a:pt x="3017504" y="49163"/>
                  <a:pt x="3208854" y="0"/>
                </a:cubicBezTo>
                <a:cubicBezTo>
                  <a:pt x="3529927" y="15791"/>
                  <a:pt x="3890848" y="272501"/>
                  <a:pt x="3850640" y="641786"/>
                </a:cubicBezTo>
                <a:cubicBezTo>
                  <a:pt x="3889905" y="864837"/>
                  <a:pt x="3822818" y="923946"/>
                  <a:pt x="3850640" y="1077245"/>
                </a:cubicBezTo>
                <a:cubicBezTo>
                  <a:pt x="3886872" y="1231019"/>
                  <a:pt x="3829034" y="1461697"/>
                  <a:pt x="3850640" y="1640155"/>
                </a:cubicBezTo>
                <a:cubicBezTo>
                  <a:pt x="3889557" y="1813065"/>
                  <a:pt x="3807092" y="1969546"/>
                  <a:pt x="3850640" y="2171202"/>
                </a:cubicBezTo>
                <a:cubicBezTo>
                  <a:pt x="3911556" y="2389732"/>
                  <a:pt x="3809554" y="2557153"/>
                  <a:pt x="3850640" y="2765975"/>
                </a:cubicBezTo>
                <a:cubicBezTo>
                  <a:pt x="3867235" y="2968157"/>
                  <a:pt x="3768738" y="3119504"/>
                  <a:pt x="3850640" y="3360747"/>
                </a:cubicBezTo>
                <a:cubicBezTo>
                  <a:pt x="3886392" y="3609794"/>
                  <a:pt x="3787291" y="3686752"/>
                  <a:pt x="3850640" y="3828069"/>
                </a:cubicBezTo>
                <a:cubicBezTo>
                  <a:pt x="3844621" y="4188257"/>
                  <a:pt x="3542753" y="4402757"/>
                  <a:pt x="3208854" y="4469855"/>
                </a:cubicBezTo>
                <a:cubicBezTo>
                  <a:pt x="3075102" y="4509902"/>
                  <a:pt x="2968249" y="4379993"/>
                  <a:pt x="2772452" y="4469855"/>
                </a:cubicBezTo>
                <a:cubicBezTo>
                  <a:pt x="2573612" y="4511332"/>
                  <a:pt x="2478981" y="4458246"/>
                  <a:pt x="2284710" y="4469855"/>
                </a:cubicBezTo>
                <a:cubicBezTo>
                  <a:pt x="2060388" y="4479098"/>
                  <a:pt x="1986382" y="4467269"/>
                  <a:pt x="1822637" y="4469855"/>
                </a:cubicBezTo>
                <a:cubicBezTo>
                  <a:pt x="1664069" y="4470266"/>
                  <a:pt x="1547904" y="4444900"/>
                  <a:pt x="1360565" y="4469855"/>
                </a:cubicBezTo>
                <a:cubicBezTo>
                  <a:pt x="1161929" y="4428109"/>
                  <a:pt x="848926" y="4486348"/>
                  <a:pt x="641786" y="4469855"/>
                </a:cubicBezTo>
                <a:cubicBezTo>
                  <a:pt x="309380" y="4395569"/>
                  <a:pt x="29568" y="4127514"/>
                  <a:pt x="0" y="3828069"/>
                </a:cubicBezTo>
                <a:cubicBezTo>
                  <a:pt x="-31038" y="3706073"/>
                  <a:pt x="51005" y="3489841"/>
                  <a:pt x="0" y="3392610"/>
                </a:cubicBezTo>
                <a:cubicBezTo>
                  <a:pt x="-47764" y="3310690"/>
                  <a:pt x="17719" y="3073476"/>
                  <a:pt x="0" y="2925289"/>
                </a:cubicBezTo>
                <a:cubicBezTo>
                  <a:pt x="-56299" y="2785273"/>
                  <a:pt x="-6384" y="2534554"/>
                  <a:pt x="0" y="2330516"/>
                </a:cubicBezTo>
                <a:cubicBezTo>
                  <a:pt x="5505" y="2120079"/>
                  <a:pt x="29633" y="1953819"/>
                  <a:pt x="0" y="1767606"/>
                </a:cubicBezTo>
                <a:cubicBezTo>
                  <a:pt x="-64281" y="1570468"/>
                  <a:pt x="5468" y="1424093"/>
                  <a:pt x="0" y="1236559"/>
                </a:cubicBezTo>
                <a:cubicBezTo>
                  <a:pt x="-5078" y="1071695"/>
                  <a:pt x="32804" y="845549"/>
                  <a:pt x="0" y="641786"/>
                </a:cubicBezTo>
                <a:close/>
              </a:path>
            </a:pathLst>
          </a:custGeom>
          <a:solidFill>
            <a:srgbClr val="FFF5EE"/>
          </a:solidFill>
          <a:ln w="57150">
            <a:solidFill>
              <a:srgbClr val="005685"/>
            </a:solidFill>
            <a:extLst>
              <a:ext uri="{C807C97D-BFC1-408E-A445-0C87EB9F89A2}">
                <ask:lineSketchStyleProps xmlns:ask="http://schemas.microsoft.com/office/drawing/2018/sketchyshapes" sd="1873507620">
                  <a:custGeom>
                    <a:avLst/>
                    <a:gdLst>
                      <a:gd name="connsiteX0" fmla="*/ 0 w 3850640"/>
                      <a:gd name="connsiteY0" fmla="*/ 641786 h 4469855"/>
                      <a:gd name="connsiteX1" fmla="*/ 641786 w 3850640"/>
                      <a:gd name="connsiteY1" fmla="*/ 0 h 4469855"/>
                      <a:gd name="connsiteX2" fmla="*/ 1129529 w 3850640"/>
                      <a:gd name="connsiteY2" fmla="*/ 0 h 4469855"/>
                      <a:gd name="connsiteX3" fmla="*/ 1591601 w 3850640"/>
                      <a:gd name="connsiteY3" fmla="*/ 0 h 4469855"/>
                      <a:gd name="connsiteX4" fmla="*/ 2156356 w 3850640"/>
                      <a:gd name="connsiteY4" fmla="*/ 0 h 4469855"/>
                      <a:gd name="connsiteX5" fmla="*/ 2669770 w 3850640"/>
                      <a:gd name="connsiteY5" fmla="*/ 0 h 4469855"/>
                      <a:gd name="connsiteX6" fmla="*/ 3208854 w 3850640"/>
                      <a:gd name="connsiteY6" fmla="*/ 0 h 4469855"/>
                      <a:gd name="connsiteX7" fmla="*/ 3850640 w 3850640"/>
                      <a:gd name="connsiteY7" fmla="*/ 641786 h 4469855"/>
                      <a:gd name="connsiteX8" fmla="*/ 3850640 w 3850640"/>
                      <a:gd name="connsiteY8" fmla="*/ 1077245 h 4469855"/>
                      <a:gd name="connsiteX9" fmla="*/ 3850640 w 3850640"/>
                      <a:gd name="connsiteY9" fmla="*/ 1640155 h 4469855"/>
                      <a:gd name="connsiteX10" fmla="*/ 3850640 w 3850640"/>
                      <a:gd name="connsiteY10" fmla="*/ 2171202 h 4469855"/>
                      <a:gd name="connsiteX11" fmla="*/ 3850640 w 3850640"/>
                      <a:gd name="connsiteY11" fmla="*/ 2765975 h 4469855"/>
                      <a:gd name="connsiteX12" fmla="*/ 3850640 w 3850640"/>
                      <a:gd name="connsiteY12" fmla="*/ 3360747 h 4469855"/>
                      <a:gd name="connsiteX13" fmla="*/ 3850640 w 3850640"/>
                      <a:gd name="connsiteY13" fmla="*/ 3828069 h 4469855"/>
                      <a:gd name="connsiteX14" fmla="*/ 3208854 w 3850640"/>
                      <a:gd name="connsiteY14" fmla="*/ 4469855 h 4469855"/>
                      <a:gd name="connsiteX15" fmla="*/ 2772452 w 3850640"/>
                      <a:gd name="connsiteY15" fmla="*/ 4469855 h 4469855"/>
                      <a:gd name="connsiteX16" fmla="*/ 2284710 w 3850640"/>
                      <a:gd name="connsiteY16" fmla="*/ 4469855 h 4469855"/>
                      <a:gd name="connsiteX17" fmla="*/ 1822637 w 3850640"/>
                      <a:gd name="connsiteY17" fmla="*/ 4469855 h 4469855"/>
                      <a:gd name="connsiteX18" fmla="*/ 1360565 w 3850640"/>
                      <a:gd name="connsiteY18" fmla="*/ 4469855 h 4469855"/>
                      <a:gd name="connsiteX19" fmla="*/ 641786 w 3850640"/>
                      <a:gd name="connsiteY19" fmla="*/ 4469855 h 4469855"/>
                      <a:gd name="connsiteX20" fmla="*/ 0 w 3850640"/>
                      <a:gd name="connsiteY20" fmla="*/ 3828069 h 4469855"/>
                      <a:gd name="connsiteX21" fmla="*/ 0 w 3850640"/>
                      <a:gd name="connsiteY21" fmla="*/ 3392610 h 4469855"/>
                      <a:gd name="connsiteX22" fmla="*/ 0 w 3850640"/>
                      <a:gd name="connsiteY22" fmla="*/ 2925289 h 4469855"/>
                      <a:gd name="connsiteX23" fmla="*/ 0 w 3850640"/>
                      <a:gd name="connsiteY23" fmla="*/ 2330516 h 4469855"/>
                      <a:gd name="connsiteX24" fmla="*/ 0 w 3850640"/>
                      <a:gd name="connsiteY24" fmla="*/ 1767606 h 4469855"/>
                      <a:gd name="connsiteX25" fmla="*/ 0 w 3850640"/>
                      <a:gd name="connsiteY25" fmla="*/ 1236559 h 4469855"/>
                      <a:gd name="connsiteX26" fmla="*/ 0 w 3850640"/>
                      <a:gd name="connsiteY26" fmla="*/ 641786 h 44698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</a:cxnLst>
                    <a:rect l="l" t="t" r="r" b="b"/>
                    <a:pathLst>
                      <a:path w="3850640" h="4469855" fill="none" extrusionOk="0">
                        <a:moveTo>
                          <a:pt x="0" y="641786"/>
                        </a:moveTo>
                        <a:cubicBezTo>
                          <a:pt x="-33163" y="387189"/>
                          <a:pt x="265251" y="-6347"/>
                          <a:pt x="641786" y="0"/>
                        </a:cubicBezTo>
                        <a:cubicBezTo>
                          <a:pt x="843345" y="-26692"/>
                          <a:pt x="985672" y="24534"/>
                          <a:pt x="1129529" y="0"/>
                        </a:cubicBezTo>
                        <a:cubicBezTo>
                          <a:pt x="1273386" y="-24534"/>
                          <a:pt x="1460803" y="44786"/>
                          <a:pt x="1591601" y="0"/>
                        </a:cubicBezTo>
                        <a:cubicBezTo>
                          <a:pt x="1722399" y="-44786"/>
                          <a:pt x="1956273" y="28012"/>
                          <a:pt x="2156356" y="0"/>
                        </a:cubicBezTo>
                        <a:cubicBezTo>
                          <a:pt x="2356440" y="-28012"/>
                          <a:pt x="2535393" y="51604"/>
                          <a:pt x="2669770" y="0"/>
                        </a:cubicBezTo>
                        <a:cubicBezTo>
                          <a:pt x="2804147" y="-51604"/>
                          <a:pt x="3034747" y="44347"/>
                          <a:pt x="3208854" y="0"/>
                        </a:cubicBezTo>
                        <a:cubicBezTo>
                          <a:pt x="3539304" y="33158"/>
                          <a:pt x="3882505" y="286467"/>
                          <a:pt x="3850640" y="641786"/>
                        </a:cubicBezTo>
                        <a:cubicBezTo>
                          <a:pt x="3888071" y="858506"/>
                          <a:pt x="3825366" y="933219"/>
                          <a:pt x="3850640" y="1077245"/>
                        </a:cubicBezTo>
                        <a:cubicBezTo>
                          <a:pt x="3875914" y="1221271"/>
                          <a:pt x="3797569" y="1424645"/>
                          <a:pt x="3850640" y="1640155"/>
                        </a:cubicBezTo>
                        <a:cubicBezTo>
                          <a:pt x="3903711" y="1855665"/>
                          <a:pt x="3806757" y="1975370"/>
                          <a:pt x="3850640" y="2171202"/>
                        </a:cubicBezTo>
                        <a:cubicBezTo>
                          <a:pt x="3894523" y="2367034"/>
                          <a:pt x="3813904" y="2576464"/>
                          <a:pt x="3850640" y="2765975"/>
                        </a:cubicBezTo>
                        <a:cubicBezTo>
                          <a:pt x="3887376" y="2955486"/>
                          <a:pt x="3798512" y="3086573"/>
                          <a:pt x="3850640" y="3360747"/>
                        </a:cubicBezTo>
                        <a:cubicBezTo>
                          <a:pt x="3902768" y="3634921"/>
                          <a:pt x="3796492" y="3664918"/>
                          <a:pt x="3850640" y="3828069"/>
                        </a:cubicBezTo>
                        <a:cubicBezTo>
                          <a:pt x="3832995" y="4200359"/>
                          <a:pt x="3572502" y="4367510"/>
                          <a:pt x="3208854" y="4469855"/>
                        </a:cubicBezTo>
                        <a:cubicBezTo>
                          <a:pt x="3107419" y="4514033"/>
                          <a:pt x="2960853" y="4420770"/>
                          <a:pt x="2772452" y="4469855"/>
                        </a:cubicBezTo>
                        <a:cubicBezTo>
                          <a:pt x="2584051" y="4518940"/>
                          <a:pt x="2506291" y="4453669"/>
                          <a:pt x="2284710" y="4469855"/>
                        </a:cubicBezTo>
                        <a:cubicBezTo>
                          <a:pt x="2063129" y="4486041"/>
                          <a:pt x="1976116" y="4461638"/>
                          <a:pt x="1822637" y="4469855"/>
                        </a:cubicBezTo>
                        <a:cubicBezTo>
                          <a:pt x="1669158" y="4478072"/>
                          <a:pt x="1563050" y="4452067"/>
                          <a:pt x="1360565" y="4469855"/>
                        </a:cubicBezTo>
                        <a:cubicBezTo>
                          <a:pt x="1158080" y="4487643"/>
                          <a:pt x="877144" y="4450130"/>
                          <a:pt x="641786" y="4469855"/>
                        </a:cubicBezTo>
                        <a:cubicBezTo>
                          <a:pt x="334518" y="4432844"/>
                          <a:pt x="-58629" y="4157797"/>
                          <a:pt x="0" y="3828069"/>
                        </a:cubicBezTo>
                        <a:cubicBezTo>
                          <a:pt x="-34831" y="3713410"/>
                          <a:pt x="42764" y="3489621"/>
                          <a:pt x="0" y="3392610"/>
                        </a:cubicBezTo>
                        <a:cubicBezTo>
                          <a:pt x="-42764" y="3295599"/>
                          <a:pt x="6376" y="3078038"/>
                          <a:pt x="0" y="2925289"/>
                        </a:cubicBezTo>
                        <a:cubicBezTo>
                          <a:pt x="-6376" y="2772540"/>
                          <a:pt x="6545" y="2532235"/>
                          <a:pt x="0" y="2330516"/>
                        </a:cubicBezTo>
                        <a:cubicBezTo>
                          <a:pt x="-6545" y="2128797"/>
                          <a:pt x="24640" y="1955491"/>
                          <a:pt x="0" y="1767606"/>
                        </a:cubicBezTo>
                        <a:cubicBezTo>
                          <a:pt x="-24640" y="1579721"/>
                          <a:pt x="6182" y="1405536"/>
                          <a:pt x="0" y="1236559"/>
                        </a:cubicBezTo>
                        <a:cubicBezTo>
                          <a:pt x="-6182" y="1067582"/>
                          <a:pt x="52146" y="805183"/>
                          <a:pt x="0" y="641786"/>
                        </a:cubicBezTo>
                        <a:close/>
                      </a:path>
                      <a:path w="3850640" h="4469855" stroke="0" extrusionOk="0">
                        <a:moveTo>
                          <a:pt x="0" y="641786"/>
                        </a:moveTo>
                        <a:cubicBezTo>
                          <a:pt x="-43470" y="235457"/>
                          <a:pt x="361615" y="-22995"/>
                          <a:pt x="641786" y="0"/>
                        </a:cubicBezTo>
                        <a:cubicBezTo>
                          <a:pt x="756101" y="-49682"/>
                          <a:pt x="950110" y="1836"/>
                          <a:pt x="1078188" y="0"/>
                        </a:cubicBezTo>
                        <a:cubicBezTo>
                          <a:pt x="1206266" y="-1836"/>
                          <a:pt x="1364183" y="12047"/>
                          <a:pt x="1540260" y="0"/>
                        </a:cubicBezTo>
                        <a:cubicBezTo>
                          <a:pt x="1716337" y="-12047"/>
                          <a:pt x="1790232" y="14988"/>
                          <a:pt x="2028003" y="0"/>
                        </a:cubicBezTo>
                        <a:cubicBezTo>
                          <a:pt x="2265774" y="-14988"/>
                          <a:pt x="2329537" y="14871"/>
                          <a:pt x="2592758" y="0"/>
                        </a:cubicBezTo>
                        <a:cubicBezTo>
                          <a:pt x="2855979" y="-14871"/>
                          <a:pt x="2943213" y="20044"/>
                          <a:pt x="3208854" y="0"/>
                        </a:cubicBezTo>
                        <a:cubicBezTo>
                          <a:pt x="3506405" y="-42560"/>
                          <a:pt x="3887460" y="384712"/>
                          <a:pt x="3850640" y="641786"/>
                        </a:cubicBezTo>
                        <a:cubicBezTo>
                          <a:pt x="3889170" y="780539"/>
                          <a:pt x="3792395" y="975460"/>
                          <a:pt x="3850640" y="1236559"/>
                        </a:cubicBezTo>
                        <a:cubicBezTo>
                          <a:pt x="3908885" y="1497658"/>
                          <a:pt x="3804402" y="1581276"/>
                          <a:pt x="3850640" y="1799469"/>
                        </a:cubicBezTo>
                        <a:cubicBezTo>
                          <a:pt x="3896878" y="2017662"/>
                          <a:pt x="3845058" y="2036455"/>
                          <a:pt x="3850640" y="2266790"/>
                        </a:cubicBezTo>
                        <a:cubicBezTo>
                          <a:pt x="3856222" y="2497125"/>
                          <a:pt x="3796023" y="2704479"/>
                          <a:pt x="3850640" y="2861563"/>
                        </a:cubicBezTo>
                        <a:cubicBezTo>
                          <a:pt x="3905257" y="3018647"/>
                          <a:pt x="3804452" y="3260210"/>
                          <a:pt x="3850640" y="3360747"/>
                        </a:cubicBezTo>
                        <a:cubicBezTo>
                          <a:pt x="3896828" y="3461284"/>
                          <a:pt x="3804156" y="3598307"/>
                          <a:pt x="3850640" y="3828069"/>
                        </a:cubicBezTo>
                        <a:cubicBezTo>
                          <a:pt x="3886259" y="4097963"/>
                          <a:pt x="3573970" y="4473987"/>
                          <a:pt x="3208854" y="4469855"/>
                        </a:cubicBezTo>
                        <a:cubicBezTo>
                          <a:pt x="3026654" y="4511508"/>
                          <a:pt x="2784221" y="4454909"/>
                          <a:pt x="2644099" y="4469855"/>
                        </a:cubicBezTo>
                        <a:cubicBezTo>
                          <a:pt x="2503978" y="4484801"/>
                          <a:pt x="2355097" y="4444054"/>
                          <a:pt x="2079344" y="4469855"/>
                        </a:cubicBezTo>
                        <a:cubicBezTo>
                          <a:pt x="1803591" y="4495656"/>
                          <a:pt x="1771044" y="4450222"/>
                          <a:pt x="1514589" y="4469855"/>
                        </a:cubicBezTo>
                        <a:cubicBezTo>
                          <a:pt x="1258134" y="4489488"/>
                          <a:pt x="843901" y="4398347"/>
                          <a:pt x="641786" y="4469855"/>
                        </a:cubicBezTo>
                        <a:cubicBezTo>
                          <a:pt x="347740" y="4412249"/>
                          <a:pt x="25187" y="4164174"/>
                          <a:pt x="0" y="3828069"/>
                        </a:cubicBezTo>
                        <a:cubicBezTo>
                          <a:pt x="-58389" y="3628999"/>
                          <a:pt x="30426" y="3418234"/>
                          <a:pt x="0" y="3265159"/>
                        </a:cubicBezTo>
                        <a:cubicBezTo>
                          <a:pt x="-30426" y="3112084"/>
                          <a:pt x="700" y="3024779"/>
                          <a:pt x="0" y="2797837"/>
                        </a:cubicBezTo>
                        <a:cubicBezTo>
                          <a:pt x="-700" y="2570895"/>
                          <a:pt x="40267" y="2417156"/>
                          <a:pt x="0" y="2234928"/>
                        </a:cubicBezTo>
                        <a:cubicBezTo>
                          <a:pt x="-40267" y="2052700"/>
                          <a:pt x="18661" y="1776023"/>
                          <a:pt x="0" y="1640155"/>
                        </a:cubicBezTo>
                        <a:cubicBezTo>
                          <a:pt x="-18661" y="1504287"/>
                          <a:pt x="28485" y="1378740"/>
                          <a:pt x="0" y="1140970"/>
                        </a:cubicBezTo>
                        <a:cubicBezTo>
                          <a:pt x="-28485" y="903201"/>
                          <a:pt x="29585" y="890453"/>
                          <a:pt x="0" y="641786"/>
                        </a:cubicBezTo>
                        <a:close/>
                      </a:path>
                    </a:pathLst>
                  </a:cu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t"/>
          <a:lstStyle/>
          <a:p>
            <a:endParaRPr lang="en-GB" sz="2000" dirty="0">
              <a:ln>
                <a:solidFill>
                  <a:prstClr val="black"/>
                </a:solidFill>
              </a:ln>
              <a:solidFill>
                <a:schemeClr val="tx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pPr algn="ctr"/>
            <a:r>
              <a:rPr lang="en-GB" sz="2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 panose="020B0604020202020204" pitchFamily="34" charset="0"/>
              </a:rPr>
              <a:t>   Objects, shapes or animals </a:t>
            </a:r>
          </a:p>
          <a:p>
            <a:pPr algn="ctr"/>
            <a:r>
              <a:rPr lang="en-GB" sz="2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 panose="020B0604020202020204" pitchFamily="34" charset="0"/>
              </a:rPr>
              <a:t>I like</a:t>
            </a:r>
            <a:endParaRPr lang="en-GB" b="1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150D0CAE-ECFE-4C9E-880B-1B5C42D8FF43}"/>
              </a:ext>
            </a:extLst>
          </p:cNvPr>
          <p:cNvSpPr/>
          <p:nvPr/>
        </p:nvSpPr>
        <p:spPr>
          <a:xfrm>
            <a:off x="4329634" y="5030346"/>
            <a:ext cx="4853531" cy="4130133"/>
          </a:xfrm>
          <a:custGeom>
            <a:avLst/>
            <a:gdLst>
              <a:gd name="csX0" fmla="*/ 0 w 4853531"/>
              <a:gd name="csY0" fmla="*/ 688369 h 4130133"/>
              <a:gd name="csX1" fmla="*/ 688369 w 4853531"/>
              <a:gd name="csY1" fmla="*/ 0 h 4130133"/>
              <a:gd name="csX2" fmla="*/ 1233067 w 4853531"/>
              <a:gd name="csY2" fmla="*/ 0 h 4130133"/>
              <a:gd name="csX3" fmla="*/ 1882068 w 4853531"/>
              <a:gd name="csY3" fmla="*/ 0 h 4130133"/>
              <a:gd name="csX4" fmla="*/ 2461533 w 4853531"/>
              <a:gd name="csY4" fmla="*/ 0 h 4130133"/>
              <a:gd name="csX5" fmla="*/ 2936695 w 4853531"/>
              <a:gd name="csY5" fmla="*/ 0 h 4130133"/>
              <a:gd name="csX6" fmla="*/ 3481393 w 4853531"/>
              <a:gd name="csY6" fmla="*/ 0 h 4130133"/>
              <a:gd name="csX7" fmla="*/ 4165162 w 4853531"/>
              <a:gd name="csY7" fmla="*/ 0 h 4130133"/>
              <a:gd name="csX8" fmla="*/ 4853531 w 4853531"/>
              <a:gd name="csY8" fmla="*/ 688369 h 4130133"/>
              <a:gd name="csX9" fmla="*/ 4853531 w 4853531"/>
              <a:gd name="csY9" fmla="*/ 1239048 h 4130133"/>
              <a:gd name="csX10" fmla="*/ 4853531 w 4853531"/>
              <a:gd name="csY10" fmla="*/ 1844795 h 4130133"/>
              <a:gd name="csX11" fmla="*/ 4853531 w 4853531"/>
              <a:gd name="csY11" fmla="*/ 2450542 h 4130133"/>
              <a:gd name="csX12" fmla="*/ 4853531 w 4853531"/>
              <a:gd name="csY12" fmla="*/ 2918619 h 4130133"/>
              <a:gd name="csX13" fmla="*/ 4853531 w 4853531"/>
              <a:gd name="csY13" fmla="*/ 3441764 h 4130133"/>
              <a:gd name="csX14" fmla="*/ 4165162 w 4853531"/>
              <a:gd name="csY14" fmla="*/ 4130133 h 4130133"/>
              <a:gd name="csX15" fmla="*/ 3585697 w 4853531"/>
              <a:gd name="csY15" fmla="*/ 4130133 h 4130133"/>
              <a:gd name="csX16" fmla="*/ 3075767 w 4853531"/>
              <a:gd name="csY16" fmla="*/ 4130133 h 4130133"/>
              <a:gd name="csX17" fmla="*/ 2565837 w 4853531"/>
              <a:gd name="csY17" fmla="*/ 4130133 h 4130133"/>
              <a:gd name="csX18" fmla="*/ 2055908 w 4853531"/>
              <a:gd name="csY18" fmla="*/ 4130133 h 4130133"/>
              <a:gd name="csX19" fmla="*/ 1406906 w 4853531"/>
              <a:gd name="csY19" fmla="*/ 4130133 h 4130133"/>
              <a:gd name="csX20" fmla="*/ 688369 w 4853531"/>
              <a:gd name="csY20" fmla="*/ 4130133 h 4130133"/>
              <a:gd name="csX21" fmla="*/ 0 w 4853531"/>
              <a:gd name="csY21" fmla="*/ 3441764 h 4130133"/>
              <a:gd name="csX22" fmla="*/ 0 w 4853531"/>
              <a:gd name="csY22" fmla="*/ 2946153 h 4130133"/>
              <a:gd name="csX23" fmla="*/ 0 w 4853531"/>
              <a:gd name="csY23" fmla="*/ 2367940 h 4130133"/>
              <a:gd name="csX24" fmla="*/ 0 w 4853531"/>
              <a:gd name="csY24" fmla="*/ 1817261 h 4130133"/>
              <a:gd name="csX25" fmla="*/ 0 w 4853531"/>
              <a:gd name="csY25" fmla="*/ 1349184 h 4130133"/>
              <a:gd name="csX26" fmla="*/ 0 w 4853531"/>
              <a:gd name="csY26" fmla="*/ 688369 h 413013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</a:cxnLst>
            <a:rect l="l" t="t" r="r" b="b"/>
            <a:pathLst>
              <a:path w="4853531" h="4130133" fill="none" extrusionOk="0">
                <a:moveTo>
                  <a:pt x="0" y="688369"/>
                </a:moveTo>
                <a:cubicBezTo>
                  <a:pt x="-16695" y="311188"/>
                  <a:pt x="340022" y="-23027"/>
                  <a:pt x="688369" y="0"/>
                </a:cubicBezTo>
                <a:cubicBezTo>
                  <a:pt x="951914" y="-42102"/>
                  <a:pt x="1088507" y="62675"/>
                  <a:pt x="1233067" y="0"/>
                </a:cubicBezTo>
                <a:cubicBezTo>
                  <a:pt x="1377627" y="-62675"/>
                  <a:pt x="1586397" y="4354"/>
                  <a:pt x="1882068" y="0"/>
                </a:cubicBezTo>
                <a:cubicBezTo>
                  <a:pt x="2177739" y="-4354"/>
                  <a:pt x="2289816" y="42355"/>
                  <a:pt x="2461533" y="0"/>
                </a:cubicBezTo>
                <a:cubicBezTo>
                  <a:pt x="2633251" y="-42355"/>
                  <a:pt x="2795188" y="46723"/>
                  <a:pt x="2936695" y="0"/>
                </a:cubicBezTo>
                <a:cubicBezTo>
                  <a:pt x="3078202" y="-46723"/>
                  <a:pt x="3223890" y="46842"/>
                  <a:pt x="3481393" y="0"/>
                </a:cubicBezTo>
                <a:cubicBezTo>
                  <a:pt x="3738896" y="-46842"/>
                  <a:pt x="4000362" y="80297"/>
                  <a:pt x="4165162" y="0"/>
                </a:cubicBezTo>
                <a:cubicBezTo>
                  <a:pt x="4577748" y="51279"/>
                  <a:pt x="4869596" y="302400"/>
                  <a:pt x="4853531" y="688369"/>
                </a:cubicBezTo>
                <a:cubicBezTo>
                  <a:pt x="4902892" y="836123"/>
                  <a:pt x="4839604" y="1090861"/>
                  <a:pt x="4853531" y="1239048"/>
                </a:cubicBezTo>
                <a:cubicBezTo>
                  <a:pt x="4867458" y="1387235"/>
                  <a:pt x="4816419" y="1677647"/>
                  <a:pt x="4853531" y="1844795"/>
                </a:cubicBezTo>
                <a:cubicBezTo>
                  <a:pt x="4890643" y="2011943"/>
                  <a:pt x="4805367" y="2226322"/>
                  <a:pt x="4853531" y="2450542"/>
                </a:cubicBezTo>
                <a:cubicBezTo>
                  <a:pt x="4901695" y="2674762"/>
                  <a:pt x="4837623" y="2817058"/>
                  <a:pt x="4853531" y="2918619"/>
                </a:cubicBezTo>
                <a:cubicBezTo>
                  <a:pt x="4869439" y="3020180"/>
                  <a:pt x="4841380" y="3207206"/>
                  <a:pt x="4853531" y="3441764"/>
                </a:cubicBezTo>
                <a:cubicBezTo>
                  <a:pt x="4848284" y="3837228"/>
                  <a:pt x="4606777" y="4109067"/>
                  <a:pt x="4165162" y="4130133"/>
                </a:cubicBezTo>
                <a:cubicBezTo>
                  <a:pt x="4015636" y="4146491"/>
                  <a:pt x="3774786" y="4084136"/>
                  <a:pt x="3585697" y="4130133"/>
                </a:cubicBezTo>
                <a:cubicBezTo>
                  <a:pt x="3396608" y="4176130"/>
                  <a:pt x="3286063" y="4109383"/>
                  <a:pt x="3075767" y="4130133"/>
                </a:cubicBezTo>
                <a:cubicBezTo>
                  <a:pt x="2865471" y="4150883"/>
                  <a:pt x="2675639" y="4076168"/>
                  <a:pt x="2565837" y="4130133"/>
                </a:cubicBezTo>
                <a:cubicBezTo>
                  <a:pt x="2456035" y="4184098"/>
                  <a:pt x="2297191" y="4121557"/>
                  <a:pt x="2055908" y="4130133"/>
                </a:cubicBezTo>
                <a:cubicBezTo>
                  <a:pt x="1814625" y="4138709"/>
                  <a:pt x="1693696" y="4100519"/>
                  <a:pt x="1406906" y="4130133"/>
                </a:cubicBezTo>
                <a:cubicBezTo>
                  <a:pt x="1120116" y="4159747"/>
                  <a:pt x="865501" y="4115512"/>
                  <a:pt x="688369" y="4130133"/>
                </a:cubicBezTo>
                <a:cubicBezTo>
                  <a:pt x="322068" y="4177814"/>
                  <a:pt x="-100177" y="3807000"/>
                  <a:pt x="0" y="3441764"/>
                </a:cubicBezTo>
                <a:cubicBezTo>
                  <a:pt x="-36421" y="3315000"/>
                  <a:pt x="13415" y="3123742"/>
                  <a:pt x="0" y="2946153"/>
                </a:cubicBezTo>
                <a:cubicBezTo>
                  <a:pt x="-13415" y="2768564"/>
                  <a:pt x="62290" y="2575708"/>
                  <a:pt x="0" y="2367940"/>
                </a:cubicBezTo>
                <a:cubicBezTo>
                  <a:pt x="-62290" y="2160172"/>
                  <a:pt x="31071" y="2027699"/>
                  <a:pt x="0" y="1817261"/>
                </a:cubicBezTo>
                <a:cubicBezTo>
                  <a:pt x="-31071" y="1606823"/>
                  <a:pt x="13804" y="1489456"/>
                  <a:pt x="0" y="1349184"/>
                </a:cubicBezTo>
                <a:cubicBezTo>
                  <a:pt x="-13804" y="1208912"/>
                  <a:pt x="59628" y="881543"/>
                  <a:pt x="0" y="688369"/>
                </a:cubicBezTo>
                <a:close/>
              </a:path>
              <a:path w="4853531" h="4130133" stroke="0" extrusionOk="0">
                <a:moveTo>
                  <a:pt x="0" y="688369"/>
                </a:moveTo>
                <a:cubicBezTo>
                  <a:pt x="-70939" y="223530"/>
                  <a:pt x="411148" y="-31873"/>
                  <a:pt x="688369" y="0"/>
                </a:cubicBezTo>
                <a:cubicBezTo>
                  <a:pt x="884676" y="-8169"/>
                  <a:pt x="955939" y="8858"/>
                  <a:pt x="1163531" y="0"/>
                </a:cubicBezTo>
                <a:cubicBezTo>
                  <a:pt x="1371123" y="-8858"/>
                  <a:pt x="1558660" y="22553"/>
                  <a:pt x="1673460" y="0"/>
                </a:cubicBezTo>
                <a:cubicBezTo>
                  <a:pt x="1788260" y="-22553"/>
                  <a:pt x="1956051" y="18981"/>
                  <a:pt x="2218158" y="0"/>
                </a:cubicBezTo>
                <a:cubicBezTo>
                  <a:pt x="2480265" y="-18981"/>
                  <a:pt x="2674837" y="44557"/>
                  <a:pt x="2867159" y="0"/>
                </a:cubicBezTo>
                <a:cubicBezTo>
                  <a:pt x="3059481" y="-44557"/>
                  <a:pt x="3207780" y="19051"/>
                  <a:pt x="3342321" y="0"/>
                </a:cubicBezTo>
                <a:cubicBezTo>
                  <a:pt x="3476862" y="-19051"/>
                  <a:pt x="3896020" y="64922"/>
                  <a:pt x="4165162" y="0"/>
                </a:cubicBezTo>
                <a:cubicBezTo>
                  <a:pt x="4528266" y="-31621"/>
                  <a:pt x="4883419" y="258158"/>
                  <a:pt x="4853531" y="688369"/>
                </a:cubicBezTo>
                <a:cubicBezTo>
                  <a:pt x="4863033" y="819105"/>
                  <a:pt x="4838882" y="1062545"/>
                  <a:pt x="4853531" y="1211514"/>
                </a:cubicBezTo>
                <a:cubicBezTo>
                  <a:pt x="4868180" y="1360483"/>
                  <a:pt x="4810258" y="1569550"/>
                  <a:pt x="4853531" y="1707125"/>
                </a:cubicBezTo>
                <a:cubicBezTo>
                  <a:pt x="4896804" y="1844700"/>
                  <a:pt x="4785299" y="2049731"/>
                  <a:pt x="4853531" y="2312872"/>
                </a:cubicBezTo>
                <a:cubicBezTo>
                  <a:pt x="4921763" y="2576013"/>
                  <a:pt x="4822491" y="2588096"/>
                  <a:pt x="4853531" y="2836017"/>
                </a:cubicBezTo>
                <a:cubicBezTo>
                  <a:pt x="4884571" y="3083939"/>
                  <a:pt x="4808657" y="3154174"/>
                  <a:pt x="4853531" y="3441764"/>
                </a:cubicBezTo>
                <a:cubicBezTo>
                  <a:pt x="4886306" y="3744135"/>
                  <a:pt x="4597692" y="4150412"/>
                  <a:pt x="4165162" y="4130133"/>
                </a:cubicBezTo>
                <a:cubicBezTo>
                  <a:pt x="4014830" y="4169940"/>
                  <a:pt x="3774000" y="4126887"/>
                  <a:pt x="3516161" y="4130133"/>
                </a:cubicBezTo>
                <a:cubicBezTo>
                  <a:pt x="3258322" y="4133379"/>
                  <a:pt x="3112265" y="4089785"/>
                  <a:pt x="2867159" y="4130133"/>
                </a:cubicBezTo>
                <a:cubicBezTo>
                  <a:pt x="2622053" y="4170481"/>
                  <a:pt x="2469546" y="4080665"/>
                  <a:pt x="2218158" y="4130133"/>
                </a:cubicBezTo>
                <a:cubicBezTo>
                  <a:pt x="1966770" y="4179601"/>
                  <a:pt x="1904447" y="4074635"/>
                  <a:pt x="1742996" y="4130133"/>
                </a:cubicBezTo>
                <a:cubicBezTo>
                  <a:pt x="1581545" y="4185631"/>
                  <a:pt x="1503469" y="4121720"/>
                  <a:pt x="1267835" y="4130133"/>
                </a:cubicBezTo>
                <a:cubicBezTo>
                  <a:pt x="1032201" y="4138546"/>
                  <a:pt x="906626" y="4086906"/>
                  <a:pt x="688369" y="4130133"/>
                </a:cubicBezTo>
                <a:cubicBezTo>
                  <a:pt x="323295" y="4078302"/>
                  <a:pt x="35471" y="3766726"/>
                  <a:pt x="0" y="3441764"/>
                </a:cubicBezTo>
                <a:cubicBezTo>
                  <a:pt x="-24765" y="3284850"/>
                  <a:pt x="44020" y="3123941"/>
                  <a:pt x="0" y="2946153"/>
                </a:cubicBezTo>
                <a:cubicBezTo>
                  <a:pt x="-44020" y="2768365"/>
                  <a:pt x="41590" y="2585601"/>
                  <a:pt x="0" y="2340406"/>
                </a:cubicBezTo>
                <a:cubicBezTo>
                  <a:pt x="-41590" y="2095211"/>
                  <a:pt x="7350" y="1958635"/>
                  <a:pt x="0" y="1817261"/>
                </a:cubicBezTo>
                <a:cubicBezTo>
                  <a:pt x="-7350" y="1675887"/>
                  <a:pt x="250" y="1565804"/>
                  <a:pt x="0" y="1321650"/>
                </a:cubicBezTo>
                <a:cubicBezTo>
                  <a:pt x="-250" y="1077496"/>
                  <a:pt x="75865" y="952672"/>
                  <a:pt x="0" y="688369"/>
                </a:cubicBezTo>
                <a:close/>
              </a:path>
            </a:pathLst>
          </a:custGeom>
          <a:solidFill>
            <a:srgbClr val="FFF5EE"/>
          </a:solidFill>
          <a:ln w="57150">
            <a:solidFill>
              <a:srgbClr val="005685"/>
            </a:solidFill>
            <a:extLst>
              <a:ext uri="{C807C97D-BFC1-408E-A445-0C87EB9F89A2}">
                <ask:lineSketchStyleProps xmlns:ask="http://schemas.microsoft.com/office/drawing/2018/sketchyshapes" sd="1873507620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t"/>
          <a:lstStyle/>
          <a:p>
            <a:pPr algn="ctr"/>
            <a:r>
              <a:rPr lang="en-GB" sz="2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 panose="020B0604020202020204" pitchFamily="34" charset="0"/>
              </a:rPr>
              <a:t>Colours I like.</a:t>
            </a:r>
            <a:endParaRPr lang="en-GB" sz="2000" dirty="0">
              <a:ln>
                <a:solidFill>
                  <a:prstClr val="black"/>
                </a:solidFill>
              </a:ln>
              <a:solidFill>
                <a:schemeClr val="tx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pPr algn="ctr"/>
            <a:r>
              <a:rPr lang="en-GB" sz="2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 panose="020B0604020202020204" pitchFamily="34" charset="0"/>
              </a:rPr>
              <a:t>What do they remind me of? </a:t>
            </a:r>
            <a:endParaRPr lang="en-GB" sz="2000" dirty="0">
              <a:ln>
                <a:solidFill>
                  <a:prstClr val="black"/>
                </a:solidFill>
              </a:ln>
              <a:solidFill>
                <a:schemeClr val="tx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DB54CC33-1408-45B8-8E6C-30516D95BCEE}"/>
              </a:ext>
            </a:extLst>
          </p:cNvPr>
          <p:cNvSpPr/>
          <p:nvPr/>
        </p:nvSpPr>
        <p:spPr>
          <a:xfrm>
            <a:off x="9448800" y="4890614"/>
            <a:ext cx="3098800" cy="4295358"/>
          </a:xfrm>
          <a:custGeom>
            <a:avLst/>
            <a:gdLst>
              <a:gd name="csX0" fmla="*/ 0 w 3098800"/>
              <a:gd name="csY0" fmla="*/ 516477 h 4295358"/>
              <a:gd name="csX1" fmla="*/ 516477 w 3098800"/>
              <a:gd name="csY1" fmla="*/ 0 h 4295358"/>
              <a:gd name="csX2" fmla="*/ 991622 w 3098800"/>
              <a:gd name="csY2" fmla="*/ 0 h 4295358"/>
              <a:gd name="csX3" fmla="*/ 1549400 w 3098800"/>
              <a:gd name="csY3" fmla="*/ 0 h 4295358"/>
              <a:gd name="csX4" fmla="*/ 2024545 w 3098800"/>
              <a:gd name="csY4" fmla="*/ 0 h 4295358"/>
              <a:gd name="csX5" fmla="*/ 2582323 w 3098800"/>
              <a:gd name="csY5" fmla="*/ 0 h 4295358"/>
              <a:gd name="csX6" fmla="*/ 3098800 w 3098800"/>
              <a:gd name="csY6" fmla="*/ 516477 h 4295358"/>
              <a:gd name="csX7" fmla="*/ 3098800 w 3098800"/>
              <a:gd name="csY7" fmla="*/ 962339 h 4295358"/>
              <a:gd name="csX8" fmla="*/ 3098800 w 3098800"/>
              <a:gd name="csY8" fmla="*/ 1506073 h 4295358"/>
              <a:gd name="csX9" fmla="*/ 3098800 w 3098800"/>
              <a:gd name="csY9" fmla="*/ 2049807 h 4295358"/>
              <a:gd name="csX10" fmla="*/ 3098800 w 3098800"/>
              <a:gd name="csY10" fmla="*/ 2626165 h 4295358"/>
              <a:gd name="csX11" fmla="*/ 3098800 w 3098800"/>
              <a:gd name="csY11" fmla="*/ 3169899 h 4295358"/>
              <a:gd name="csX12" fmla="*/ 3098800 w 3098800"/>
              <a:gd name="csY12" fmla="*/ 3778881 h 4295358"/>
              <a:gd name="csX13" fmla="*/ 2582323 w 3098800"/>
              <a:gd name="csY13" fmla="*/ 4295358 h 4295358"/>
              <a:gd name="csX14" fmla="*/ 2127837 w 3098800"/>
              <a:gd name="csY14" fmla="*/ 4295358 h 4295358"/>
              <a:gd name="csX15" fmla="*/ 1570058 w 3098800"/>
              <a:gd name="csY15" fmla="*/ 4295358 h 4295358"/>
              <a:gd name="csX16" fmla="*/ 1053597 w 3098800"/>
              <a:gd name="csY16" fmla="*/ 4295358 h 4295358"/>
              <a:gd name="csX17" fmla="*/ 516477 w 3098800"/>
              <a:gd name="csY17" fmla="*/ 4295358 h 4295358"/>
              <a:gd name="csX18" fmla="*/ 0 w 3098800"/>
              <a:gd name="csY18" fmla="*/ 3778881 h 4295358"/>
              <a:gd name="csX19" fmla="*/ 0 w 3098800"/>
              <a:gd name="csY19" fmla="*/ 3169899 h 4295358"/>
              <a:gd name="csX20" fmla="*/ 0 w 3098800"/>
              <a:gd name="csY20" fmla="*/ 2560917 h 4295358"/>
              <a:gd name="csX21" fmla="*/ 0 w 3098800"/>
              <a:gd name="csY21" fmla="*/ 1984559 h 4295358"/>
              <a:gd name="csX22" fmla="*/ 0 w 3098800"/>
              <a:gd name="csY22" fmla="*/ 1506073 h 4295358"/>
              <a:gd name="csX23" fmla="*/ 0 w 3098800"/>
              <a:gd name="csY23" fmla="*/ 1027587 h 4295358"/>
              <a:gd name="csX24" fmla="*/ 0 w 3098800"/>
              <a:gd name="csY24" fmla="*/ 516477 h 42953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</a:cxnLst>
            <a:rect l="l" t="t" r="r" b="b"/>
            <a:pathLst>
              <a:path w="3098800" h="4295358" fill="none" extrusionOk="0">
                <a:moveTo>
                  <a:pt x="0" y="516477"/>
                </a:moveTo>
                <a:cubicBezTo>
                  <a:pt x="-22197" y="298225"/>
                  <a:pt x="240278" y="-3637"/>
                  <a:pt x="516477" y="0"/>
                </a:cubicBezTo>
                <a:cubicBezTo>
                  <a:pt x="671220" y="-43399"/>
                  <a:pt x="755389" y="2304"/>
                  <a:pt x="991622" y="0"/>
                </a:cubicBezTo>
                <a:cubicBezTo>
                  <a:pt x="1227856" y="-2304"/>
                  <a:pt x="1313075" y="40879"/>
                  <a:pt x="1549400" y="0"/>
                </a:cubicBezTo>
                <a:cubicBezTo>
                  <a:pt x="1785725" y="-40879"/>
                  <a:pt x="1839956" y="12436"/>
                  <a:pt x="2024545" y="0"/>
                </a:cubicBezTo>
                <a:cubicBezTo>
                  <a:pt x="2209135" y="-12436"/>
                  <a:pt x="2322225" y="40145"/>
                  <a:pt x="2582323" y="0"/>
                </a:cubicBezTo>
                <a:cubicBezTo>
                  <a:pt x="2839998" y="57530"/>
                  <a:pt x="3096134" y="277907"/>
                  <a:pt x="3098800" y="516477"/>
                </a:cubicBezTo>
                <a:cubicBezTo>
                  <a:pt x="3150885" y="649792"/>
                  <a:pt x="3045373" y="749063"/>
                  <a:pt x="3098800" y="962339"/>
                </a:cubicBezTo>
                <a:cubicBezTo>
                  <a:pt x="3152227" y="1175615"/>
                  <a:pt x="3043244" y="1273689"/>
                  <a:pt x="3098800" y="1506073"/>
                </a:cubicBezTo>
                <a:cubicBezTo>
                  <a:pt x="3154356" y="1738457"/>
                  <a:pt x="3079492" y="1919907"/>
                  <a:pt x="3098800" y="2049807"/>
                </a:cubicBezTo>
                <a:cubicBezTo>
                  <a:pt x="3118108" y="2179707"/>
                  <a:pt x="3087024" y="2352105"/>
                  <a:pt x="3098800" y="2626165"/>
                </a:cubicBezTo>
                <a:cubicBezTo>
                  <a:pt x="3110576" y="2900225"/>
                  <a:pt x="3069202" y="2980088"/>
                  <a:pt x="3098800" y="3169899"/>
                </a:cubicBezTo>
                <a:cubicBezTo>
                  <a:pt x="3128398" y="3359710"/>
                  <a:pt x="3054822" y="3610480"/>
                  <a:pt x="3098800" y="3778881"/>
                </a:cubicBezTo>
                <a:cubicBezTo>
                  <a:pt x="3100192" y="4050564"/>
                  <a:pt x="2856046" y="4284191"/>
                  <a:pt x="2582323" y="4295358"/>
                </a:cubicBezTo>
                <a:cubicBezTo>
                  <a:pt x="2359374" y="4313364"/>
                  <a:pt x="2322094" y="4270975"/>
                  <a:pt x="2127837" y="4295358"/>
                </a:cubicBezTo>
                <a:cubicBezTo>
                  <a:pt x="1933580" y="4319741"/>
                  <a:pt x="1758954" y="4262696"/>
                  <a:pt x="1570058" y="4295358"/>
                </a:cubicBezTo>
                <a:cubicBezTo>
                  <a:pt x="1381162" y="4328020"/>
                  <a:pt x="1215771" y="4273480"/>
                  <a:pt x="1053597" y="4295358"/>
                </a:cubicBezTo>
                <a:cubicBezTo>
                  <a:pt x="891423" y="4317236"/>
                  <a:pt x="719889" y="4254815"/>
                  <a:pt x="516477" y="4295358"/>
                </a:cubicBezTo>
                <a:cubicBezTo>
                  <a:pt x="225159" y="4286686"/>
                  <a:pt x="-26327" y="4071021"/>
                  <a:pt x="0" y="3778881"/>
                </a:cubicBezTo>
                <a:cubicBezTo>
                  <a:pt x="-73055" y="3485551"/>
                  <a:pt x="26368" y="3356081"/>
                  <a:pt x="0" y="3169899"/>
                </a:cubicBezTo>
                <a:cubicBezTo>
                  <a:pt x="-26368" y="2983717"/>
                  <a:pt x="42929" y="2742233"/>
                  <a:pt x="0" y="2560917"/>
                </a:cubicBezTo>
                <a:cubicBezTo>
                  <a:pt x="-42929" y="2379601"/>
                  <a:pt x="2882" y="2240286"/>
                  <a:pt x="0" y="1984559"/>
                </a:cubicBezTo>
                <a:cubicBezTo>
                  <a:pt x="-2882" y="1728832"/>
                  <a:pt x="30721" y="1633797"/>
                  <a:pt x="0" y="1506073"/>
                </a:cubicBezTo>
                <a:cubicBezTo>
                  <a:pt x="-30721" y="1378349"/>
                  <a:pt x="54645" y="1169742"/>
                  <a:pt x="0" y="1027587"/>
                </a:cubicBezTo>
                <a:cubicBezTo>
                  <a:pt x="-54645" y="885432"/>
                  <a:pt x="14729" y="620068"/>
                  <a:pt x="0" y="516477"/>
                </a:cubicBezTo>
                <a:close/>
              </a:path>
              <a:path w="3098800" h="4295358" stroke="0" extrusionOk="0">
                <a:moveTo>
                  <a:pt x="0" y="516477"/>
                </a:moveTo>
                <a:cubicBezTo>
                  <a:pt x="-19179" y="208345"/>
                  <a:pt x="237814" y="-2037"/>
                  <a:pt x="516477" y="0"/>
                </a:cubicBezTo>
                <a:cubicBezTo>
                  <a:pt x="645652" y="-35510"/>
                  <a:pt x="819647" y="9811"/>
                  <a:pt x="970963" y="0"/>
                </a:cubicBezTo>
                <a:cubicBezTo>
                  <a:pt x="1122279" y="-9811"/>
                  <a:pt x="1260298" y="26292"/>
                  <a:pt x="1446108" y="0"/>
                </a:cubicBezTo>
                <a:cubicBezTo>
                  <a:pt x="1631919" y="-26292"/>
                  <a:pt x="1824366" y="12476"/>
                  <a:pt x="1941911" y="0"/>
                </a:cubicBezTo>
                <a:cubicBezTo>
                  <a:pt x="2059456" y="-12476"/>
                  <a:pt x="2265645" y="27755"/>
                  <a:pt x="2582323" y="0"/>
                </a:cubicBezTo>
                <a:cubicBezTo>
                  <a:pt x="2872172" y="-15146"/>
                  <a:pt x="3096658" y="211718"/>
                  <a:pt x="3098800" y="516477"/>
                </a:cubicBezTo>
                <a:cubicBezTo>
                  <a:pt x="3099430" y="641168"/>
                  <a:pt x="3072360" y="864387"/>
                  <a:pt x="3098800" y="1027587"/>
                </a:cubicBezTo>
                <a:cubicBezTo>
                  <a:pt x="3125240" y="1190787"/>
                  <a:pt x="3077144" y="1279805"/>
                  <a:pt x="3098800" y="1473449"/>
                </a:cubicBezTo>
                <a:cubicBezTo>
                  <a:pt x="3120456" y="1667093"/>
                  <a:pt x="3046551" y="1810254"/>
                  <a:pt x="3098800" y="2049807"/>
                </a:cubicBezTo>
                <a:cubicBezTo>
                  <a:pt x="3151049" y="2289360"/>
                  <a:pt x="3050398" y="2414895"/>
                  <a:pt x="3098800" y="2528293"/>
                </a:cubicBezTo>
                <a:cubicBezTo>
                  <a:pt x="3147202" y="2641691"/>
                  <a:pt x="3090862" y="2841382"/>
                  <a:pt x="3098800" y="3137275"/>
                </a:cubicBezTo>
                <a:cubicBezTo>
                  <a:pt x="3106738" y="3433168"/>
                  <a:pt x="3075245" y="3483054"/>
                  <a:pt x="3098800" y="3778881"/>
                </a:cubicBezTo>
                <a:cubicBezTo>
                  <a:pt x="3093620" y="4041127"/>
                  <a:pt x="2827496" y="4320567"/>
                  <a:pt x="2582323" y="4295358"/>
                </a:cubicBezTo>
                <a:cubicBezTo>
                  <a:pt x="2423011" y="4349071"/>
                  <a:pt x="2330930" y="4292646"/>
                  <a:pt x="2086520" y="4295358"/>
                </a:cubicBezTo>
                <a:cubicBezTo>
                  <a:pt x="1842110" y="4298070"/>
                  <a:pt x="1718609" y="4241598"/>
                  <a:pt x="1528742" y="4295358"/>
                </a:cubicBezTo>
                <a:cubicBezTo>
                  <a:pt x="1338875" y="4349118"/>
                  <a:pt x="1245632" y="4286992"/>
                  <a:pt x="970963" y="4295358"/>
                </a:cubicBezTo>
                <a:cubicBezTo>
                  <a:pt x="696294" y="4303724"/>
                  <a:pt x="624241" y="4265271"/>
                  <a:pt x="516477" y="4295358"/>
                </a:cubicBezTo>
                <a:cubicBezTo>
                  <a:pt x="196496" y="4270038"/>
                  <a:pt x="-48664" y="4072279"/>
                  <a:pt x="0" y="3778881"/>
                </a:cubicBezTo>
                <a:cubicBezTo>
                  <a:pt x="-54914" y="3529666"/>
                  <a:pt x="1934" y="3396346"/>
                  <a:pt x="0" y="3235147"/>
                </a:cubicBezTo>
                <a:cubicBezTo>
                  <a:pt x="-1934" y="3073948"/>
                  <a:pt x="10222" y="2936642"/>
                  <a:pt x="0" y="2691413"/>
                </a:cubicBezTo>
                <a:cubicBezTo>
                  <a:pt x="-10222" y="2446184"/>
                  <a:pt x="38872" y="2353889"/>
                  <a:pt x="0" y="2212927"/>
                </a:cubicBezTo>
                <a:cubicBezTo>
                  <a:pt x="-38872" y="2071965"/>
                  <a:pt x="49231" y="1818138"/>
                  <a:pt x="0" y="1636569"/>
                </a:cubicBezTo>
                <a:cubicBezTo>
                  <a:pt x="-49231" y="1455000"/>
                  <a:pt x="53899" y="1226194"/>
                  <a:pt x="0" y="1027587"/>
                </a:cubicBezTo>
                <a:cubicBezTo>
                  <a:pt x="-53899" y="828980"/>
                  <a:pt x="5146" y="704697"/>
                  <a:pt x="0" y="516477"/>
                </a:cubicBezTo>
                <a:close/>
              </a:path>
            </a:pathLst>
          </a:custGeom>
          <a:solidFill>
            <a:srgbClr val="FFF5EE"/>
          </a:solidFill>
          <a:ln w="57150">
            <a:solidFill>
              <a:srgbClr val="005685"/>
            </a:solidFill>
            <a:extLst>
              <a:ext uri="{C807C97D-BFC1-408E-A445-0C87EB9F89A2}">
                <ask:lineSketchStyleProps xmlns:ask="http://schemas.microsoft.com/office/drawing/2018/sketchyshapes" sd="1873507620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t"/>
          <a:lstStyle/>
          <a:p>
            <a:pPr algn="ctr"/>
            <a:r>
              <a:rPr lang="en-GB" sz="2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 panose="020B0604020202020204" pitchFamily="34" charset="0"/>
              </a:rPr>
              <a:t>Other doodles </a:t>
            </a:r>
            <a:endParaRPr lang="en-GB" sz="2000" dirty="0">
              <a:ln>
                <a:solidFill>
                  <a:prstClr val="black"/>
                </a:solidFill>
              </a:ln>
              <a:solidFill>
                <a:schemeClr val="tx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7661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g362558c7fee4a2984a21542ff7b2732 xmlns="2db3d1eb-d48f-471b-880e-0ab6d8680f69">
      <Terms xmlns="http://schemas.microsoft.com/office/infopath/2007/PartnerControls">
        <TermInfo xmlns="http://schemas.microsoft.com/office/infopath/2007/PartnerControls">
          <TermName xmlns="http://schemas.microsoft.com/office/infopath/2007/PartnerControls">Delivery</TermName>
          <TermId xmlns="http://schemas.microsoft.com/office/infopath/2007/PartnerControls">78eee985-faf8-4a93-b81f-4c7c554bd0e6</TermId>
        </TermInfo>
      </Terms>
    </g362558c7fee4a2984a21542ff7b2732>
    <TaxCatchAll xmlns="2db3d1eb-d48f-471b-880e-0ab6d8680f69">
      <Value>5375</Value>
      <Value>6540</Value>
      <Value>2817</Value>
      <Value>2816</Value>
      <Value>1730</Value>
    </TaxCatchAll>
    <CalYear xmlns="2db3d1eb-d48f-471b-880e-0ab6d8680f69">2023</CalYear>
    <SecurityClass xmlns="2db3d1eb-d48f-471b-880e-0ab6d8680f69">OFFICIAL</SecurityClass>
    <ProjClsDate xmlns="2db3d1eb-d48f-471b-880e-0ab6d8680f69" xsi:nil="true"/>
    <mc3485e570ec44dbbff260b079be715c xmlns="2db3d1eb-d48f-471b-880e-0ab6d8680f69">
      <Terms xmlns="http://schemas.microsoft.com/office/infopath/2007/PartnerControls">
        <TermInfo xmlns="http://schemas.microsoft.com/office/infopath/2007/PartnerControls">
          <TermName xmlns="http://schemas.microsoft.com/office/infopath/2007/PartnerControls">PP - Learning ＆ Inclusion</TermName>
          <TermId xmlns="http://schemas.microsoft.com/office/infopath/2007/PartnerControls">8cca4e9a-62d4-41c7-bcaf-16bbc1a4f9a3</TermId>
        </TermInfo>
      </Terms>
    </mc3485e570ec44dbbff260b079be715c>
    <lcf76f155ced4ddcb4097134ff3c332f xmlns="f8072e48-24c5-42c1-82ec-4a05076a552b">
      <Terms xmlns="http://schemas.microsoft.com/office/infopath/2007/PartnerControls"/>
    </lcf76f155ced4ddcb4097134ff3c332f>
    <SupersededDate xmlns="2db3d1eb-d48f-471b-880e-0ab6d8680f69" xsi:nil="true"/>
    <j2ffcaff97904629a1f49bb5392bfa74 xmlns="2db3d1eb-d48f-471b-880e-0ab6d8680f69">
      <Terms xmlns="http://schemas.microsoft.com/office/infopath/2007/PartnerControls">
        <TermInfo xmlns="http://schemas.microsoft.com/office/infopath/2007/PartnerControls">
          <TermName xmlns="http://schemas.microsoft.com/office/infopath/2007/PartnerControls">Castles (Theme)</TermName>
          <TermId xmlns="http://schemas.microsoft.com/office/infopath/2007/PartnerControls">d22c4ae5-df3f-471a-b3f6-602093f62bbd</TermId>
        </TermInfo>
      </Terms>
    </j2ffcaff97904629a1f49bb5392bfa74>
    <Site_x0020_or_x0020_Region xmlns="0a1afdd1-1b40-4bfa-bfb7-7a69fafa81c3">371</Site_x0020_or_x0020_Region>
    <YearEndDate xmlns="2db3d1eb-d48f-471b-880e-0ab6d8680f69">2024-03-31T00:00:00+00:00</YearEndDate>
    <d01907083e1f45e9bd1fbf66d646e235 xmlns="2db3d1eb-d48f-471b-880e-0ab6d8680f69">
      <Terms xmlns="http://schemas.microsoft.com/office/infopath/2007/PartnerControls">
        <TermInfo xmlns="http://schemas.microsoft.com/office/infopath/2007/PartnerControls">
          <TermName xmlns="http://schemas.microsoft.com/office/infopath/2007/PartnerControls">Castles and Palaces</TermName>
          <TermId xmlns="http://schemas.microsoft.com/office/infopath/2007/PartnerControls">daa71cbf-3dab-4480-a56a-e1a6324ddb86</TermId>
        </TermInfo>
      </Terms>
    </d01907083e1f45e9bd1fbf66d646e235>
    <df767a2689ee44cbb29f8fb1d4511417 xmlns="2db3d1eb-d48f-471b-880e-0ab6d8680f69">
      <Terms xmlns="http://schemas.microsoft.com/office/infopath/2007/PartnerControls"/>
    </df767a2689ee44cbb29f8fb1d4511417>
    <j940b5d1733a4856914002af794cb375 xmlns="2db3d1eb-d48f-471b-880e-0ab6d8680f69">
      <Terms xmlns="http://schemas.microsoft.com/office/infopath/2007/PartnerControls">
        <TermInfo xmlns="http://schemas.microsoft.com/office/infopath/2007/PartnerControls">
          <TermName xmlns="http://schemas.microsoft.com/office/infopath/2007/PartnerControls">Learning and Inclusion</TermName>
          <TermId xmlns="http://schemas.microsoft.com/office/infopath/2007/PartnerControls">040cf9e5-d645-4094-a1f7-5cf5925bab1d</TermId>
        </TermInfo>
      </Terms>
    </j940b5d1733a4856914002af794cb375>
    <_dlc_DocId xmlns="2db3d1eb-d48f-471b-880e-0ab6d8680f69">HESDOC-183717642-2556</_dlc_DocId>
    <_dlc_DocIdUrl xmlns="2db3d1eb-d48f-471b-880e-0ab6d8680f69">
      <Url>https://hescot.sharepoint.com/sites/dc/vse/_layouts/15/DocIdRedir.aspx?ID=HESDOC-183717642-2556</Url>
      <Description>HESDOC-183717642-2556</Description>
    </_dlc_DocIdUrl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919292AE64B714BA2CD9ABA721874F8" ma:contentTypeVersion="1226" ma:contentTypeDescription="Create a new document." ma:contentTypeScope="" ma:versionID="42844b88d4b6f07aa9a9c0028ecbe70a">
  <xsd:schema xmlns:xsd="http://www.w3.org/2001/XMLSchema" xmlns:xs="http://www.w3.org/2001/XMLSchema" xmlns:p="http://schemas.microsoft.com/office/2006/metadata/properties" xmlns:ns1="http://schemas.microsoft.com/sharepoint/v3" xmlns:ns2="2db3d1eb-d48f-471b-880e-0ab6d8680f69" xmlns:ns3="0a1afdd1-1b40-4bfa-bfb7-7a69fafa81c3" xmlns:ns4="f8072e48-24c5-42c1-82ec-4a05076a552b" targetNamespace="http://schemas.microsoft.com/office/2006/metadata/properties" ma:root="true" ma:fieldsID="c8ad05aae981c6a6c6a389039e0010e1" ns1:_="" ns2:_="" ns3:_="" ns4:_="">
    <xsd:import namespace="http://schemas.microsoft.com/sharepoint/v3"/>
    <xsd:import namespace="2db3d1eb-d48f-471b-880e-0ab6d8680f69"/>
    <xsd:import namespace="0a1afdd1-1b40-4bfa-bfb7-7a69fafa81c3"/>
    <xsd:import namespace="f8072e48-24c5-42c1-82ec-4a05076a552b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2:j2ffcaff97904629a1f49bb5392bfa74" minOccurs="0"/>
                <xsd:element ref="ns2:TaxCatchAll" minOccurs="0"/>
                <xsd:element ref="ns2:g362558c7fee4a2984a21542ff7b2732" minOccurs="0"/>
                <xsd:element ref="ns2:mc3485e570ec44dbbff260b079be715c" minOccurs="0"/>
                <xsd:element ref="ns2:df767a2689ee44cbb29f8fb1d4511417" minOccurs="0"/>
                <xsd:element ref="ns2:SecurityClass" minOccurs="0"/>
                <xsd:element ref="ns3:Site_x0020_or_x0020_Region" minOccurs="0"/>
                <xsd:element ref="ns3:Site_x0020_or_x0020_Region_x003a_C_x0026_T-District" minOccurs="0"/>
                <xsd:element ref="ns3:Site_x0020_or_x0020_Region_x003a_Local_x0020_Authority" minOccurs="0"/>
                <xsd:element ref="ns3:Site_x0020_or_x0020_Region_x003a_TDDM" minOccurs="0"/>
                <xsd:element ref="ns3:Site_x0020_or_x0020_Region_x003a_Intranet-District" minOccurs="0"/>
                <xsd:element ref="ns3:Site_x0020_or_x0020_Region_x003a_C_x0026_T-Region" minOccurs="0"/>
                <xsd:element ref="ns3:Site_x0020_or_x0020_Region_x003a_Depot" minOccurs="0"/>
                <xsd:element ref="ns3:Site_x0020_or_x0020_Region_x003a_Intranet-Region" minOccurs="0"/>
                <xsd:element ref="ns3:Site_x0020_or_x0020_Region_x003a_PIC_x0020_No." minOccurs="0"/>
                <xsd:element ref="ns3:Site_x0020_or_x0020_Region_x003a_PIC_x0020_Group" minOccurs="0"/>
                <xsd:element ref="ns2:CalYear" minOccurs="0"/>
                <xsd:element ref="ns2:YearEndDate" minOccurs="0"/>
                <xsd:element ref="ns2:SupersededDate" minOccurs="0"/>
                <xsd:element ref="ns2:ProjClsDate" minOccurs="0"/>
                <xsd:element ref="ns4:MediaServiceMetadata" minOccurs="0"/>
                <xsd:element ref="ns4:MediaServiceFastMetadata" minOccurs="0"/>
                <xsd:element ref="ns4:MediaServiceAutoKeyPoints" minOccurs="0"/>
                <xsd:element ref="ns4:MediaServiceKeyPoints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DateTaken" minOccurs="0"/>
                <xsd:element ref="ns4:MediaLengthInSeconds" minOccurs="0"/>
                <xsd:element ref="ns3:SharedWithUsers" minOccurs="0"/>
                <xsd:element ref="ns3:SharedWithDetails" minOccurs="0"/>
                <xsd:element ref="ns4:lcf76f155ced4ddcb4097134ff3c332f" minOccurs="0"/>
                <xsd:element ref="ns4:MediaServiceLocation" minOccurs="0"/>
                <xsd:element ref="ns2:j940b5d1733a4856914002af794cb375" minOccurs="0"/>
                <xsd:element ref="ns2:d01907083e1f45e9bd1fbf66d646e235" minOccurs="0"/>
                <xsd:element ref="ns4:MediaServiceObjectDetectorVersions" minOccurs="0"/>
                <xsd:element ref="ns4:MediaServiceSearchProperties" minOccurs="0"/>
                <xsd:element ref="ns4:MediaServiceBillingMetadata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57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58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db3d1eb-d48f-471b-880e-0ab6d8680f69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j2ffcaff97904629a1f49bb5392bfa74" ma:index="11" nillable="true" ma:taxonomy="true" ma:internalName="j2ffcaff97904629a1f49bb5392bfa74" ma:taxonomyFieldName="Learning_x0020_Programme" ma:displayName="Learning Programme" ma:default="" ma:fieldId="{32ffcaff-9790-4629-a1f4-9bb5392bfa74}" ma:sspId="71091f16-79d5-4f0b-b9d4-d20c00c650b9" ma:termSetId="290d6b0a-6298-4a86-8855-5e58ccd6d1ac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12" nillable="true" ma:displayName="Taxonomy Catch All Column" ma:hidden="true" ma:list="{c70f7087-0082-4391-939c-218467fe4371}" ma:internalName="TaxCatchAll" ma:showField="CatchAllData" ma:web="2db3d1eb-d48f-471b-880e-0ab6d8680f6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g362558c7fee4a2984a21542ff7b2732" ma:index="13" nillable="true" ma:taxonomy="true" ma:internalName="g362558c7fee4a2984a21542ff7b2732" ma:taxonomyFieldName="ActivityType" ma:displayName="Activity Type" ma:default="" ma:fieldId="{0362558c-7fee-4a29-84a2-1542ff7b2732}" ma:sspId="71091f16-79d5-4f0b-b9d4-d20c00c650b9" ma:termSetId="9e9505b0-7096-4355-a32f-02d6f048fd0c" ma:anchorId="6db58200-cd18-4565-bbc9-efcb8c0ecc64" ma:open="false" ma:isKeyword="false">
      <xsd:complexType>
        <xsd:sequence>
          <xsd:element ref="pc:Terms" minOccurs="0" maxOccurs="1"/>
        </xsd:sequence>
      </xsd:complexType>
    </xsd:element>
    <xsd:element name="mc3485e570ec44dbbff260b079be715c" ma:index="14" nillable="true" ma:taxonomy="true" ma:internalName="mc3485e570ec44dbbff260b079be715c" ma:taxonomyFieldName="C_x0026_T_x0020_Function" ma:displayName="C&amp;T Function" ma:default="" ma:fieldId="{6c3485e5-70ec-44db-bff2-60b079be715c}" ma:sspId="71091f16-79d5-4f0b-b9d4-d20c00c650b9" ma:termSetId="86ee0bd3-a5fa-4d63-a674-acebc9b2b39c" ma:anchorId="21656091-74b4-4113-8982-9a542ed578f1" ma:open="false" ma:isKeyword="false">
      <xsd:complexType>
        <xsd:sequence>
          <xsd:element ref="pc:Terms" minOccurs="0" maxOccurs="1"/>
        </xsd:sequence>
      </xsd:complexType>
    </xsd:element>
    <xsd:element name="df767a2689ee44cbb29f8fb1d4511417" ma:index="15" nillable="true" ma:taxonomy="true" ma:internalName="df767a2689ee44cbb29f8fb1d4511417" ma:taxonomyFieldName="RecSeries" ma:displayName="Records Series" ma:readOnly="false" ma:default="" ma:fieldId="{df767a26-89ee-44cb-b29f-8fb1d4511417}" ma:sspId="71091f16-79d5-4f0b-b9d4-d20c00c650b9" ma:termSetId="8d079e36-c568-4491-b500-a9892ef0d27d" ma:anchorId="534cc2dc-8731-4992-b464-91872e0e2370" ma:open="false" ma:isKeyword="false">
      <xsd:complexType>
        <xsd:sequence>
          <xsd:element ref="pc:Terms" minOccurs="0" maxOccurs="1"/>
        </xsd:sequence>
      </xsd:complexType>
    </xsd:element>
    <xsd:element name="SecurityClass" ma:index="16" nillable="true" ma:displayName="Security Classification" ma:default="OFFICIAL" ma:description="Security Classification of documents" ma:format="Dropdown" ma:internalName="SecurityClass">
      <xsd:simpleType>
        <xsd:restriction base="dms:Choice">
          <xsd:enumeration value="PUBLIC"/>
          <xsd:enumeration value="OFFICIAL"/>
          <xsd:enumeration value="OFFICIAL-SENSITIVE"/>
          <xsd:enumeration value="OFFICIAL-SENSITIVE: COMMERCIAL"/>
          <xsd:enumeration value="OFFICIAL-SENSITIVE: PERSONAL"/>
          <xsd:enumeration value="LEGALLY PRIVILEGED AND CONFIDENTIAL"/>
          <xsd:enumeration value="SECRET"/>
          <xsd:enumeration value="TOP SECRET"/>
        </xsd:restriction>
      </xsd:simpleType>
    </xsd:element>
    <xsd:element name="CalYear" ma:index="30" nillable="true" ma:displayName="Calendar Year" ma:default="2026" ma:format="Dropdown" ma:internalName="CalYear">
      <xsd:simpleType>
        <xsd:restriction base="dms:Choice">
          <xsd:enumeration value="2029"/>
          <xsd:enumeration value="2028"/>
          <xsd:enumeration value="2027"/>
          <xsd:enumeration value="2026"/>
          <xsd:enumeration value="2025"/>
          <xsd:enumeration value="2024"/>
          <xsd:enumeration value="2023"/>
          <xsd:enumeration value="2022"/>
          <xsd:enumeration value="2021"/>
          <xsd:enumeration value="2020"/>
          <xsd:enumeration value="2019"/>
          <xsd:enumeration value="2018"/>
          <xsd:enumeration value="2017"/>
          <xsd:enumeration value="2016"/>
          <xsd:enumeration value="2015"/>
          <xsd:enumeration value="2014"/>
          <xsd:enumeration value="2013"/>
          <xsd:enumeration value="2012"/>
          <xsd:enumeration value="2011"/>
          <xsd:enumeration value="2010"/>
          <xsd:enumeration value="2009"/>
          <xsd:enumeration value="2008"/>
          <xsd:enumeration value="2007"/>
          <xsd:enumeration value="2006"/>
          <xsd:enumeration value="2005"/>
          <xsd:enumeration value="2004"/>
          <xsd:enumeration value="2003"/>
          <xsd:enumeration value="2002"/>
          <xsd:enumeration value="2001"/>
          <xsd:enumeration value="2000"/>
        </xsd:restriction>
      </xsd:simpleType>
    </xsd:element>
    <xsd:element name="YearEndDate" ma:index="31" nillable="true" ma:displayName="Year End Date" ma:default="2027-03-31T00:00:00Z" ma:description="Last day of the current financial year i.e. 31/03/2020" ma:format="DateOnly" ma:internalName="YearEndDate">
      <xsd:simpleType>
        <xsd:restriction base="dms:DateTime"/>
      </xsd:simpleType>
    </xsd:element>
    <xsd:element name="SupersededDate" ma:index="32" nillable="true" ma:displayName="Superseded Date" ma:description="Date the document is superseded" ma:format="DateOnly" ma:internalName="SupersededDate">
      <xsd:simpleType>
        <xsd:restriction base="dms:DateTime"/>
      </xsd:simpleType>
    </xsd:element>
    <xsd:element name="ProjClsDate" ma:index="34" nillable="true" ma:displayName="Project Closure Date" ma:description="Date of completion of the project" ma:format="DateOnly" ma:internalName="ProjClsDate">
      <xsd:simpleType>
        <xsd:restriction base="dms:DateTime"/>
      </xsd:simpleType>
    </xsd:element>
    <xsd:element name="j940b5d1733a4856914002af794cb375" ma:index="50" nillable="true" ma:taxonomy="true" ma:internalName="j940b5d1733a4856914002af794cb375" ma:taxonomyFieldName="BusArea" ma:displayName="Business Area" ma:default="" ma:fieldId="{3940b5d1-733a-4856-9140-02af794cb375}" ma:sspId="71091f16-79d5-4f0b-b9d4-d20c00c650b9" ma:termSetId="46431499-dfbb-459e-b8bc-9a4f65868fc8" ma:anchorId="63bd0669-0e9b-4521-9a05-e6efa4e60f26" ma:open="false" ma:isKeyword="false">
      <xsd:complexType>
        <xsd:sequence>
          <xsd:element ref="pc:Terms" minOccurs="0" maxOccurs="1"/>
        </xsd:sequence>
      </xsd:complexType>
    </xsd:element>
    <xsd:element name="d01907083e1f45e9bd1fbf66d646e235" ma:index="52" nillable="true" ma:taxonomy="true" ma:internalName="d01907083e1f45e9bd1fbf66d646e235" ma:taxonomyFieldName="Theme" ma:displayName="Theme" ma:default="" ma:fieldId="{d0190708-3e1f-45e9-bd1f-bf66d646e235}" ma:sspId="71091f16-79d5-4f0b-b9d4-d20c00c650b9" ma:termSetId="de2f1659-2a0c-450d-b8db-bf413ea7bf42" ma:anchorId="2c679ccd-6a7d-4228-b6cc-dc4295fe15e8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a1afdd1-1b40-4bfa-bfb7-7a69fafa81c3" elementFormDefault="qualified">
    <xsd:import namespace="http://schemas.microsoft.com/office/2006/documentManagement/types"/>
    <xsd:import namespace="http://schemas.microsoft.com/office/infopath/2007/PartnerControls"/>
    <xsd:element name="Site_x0020_or_x0020_Region" ma:index="18" nillable="true" ma:displayName="Site or Region" ma:list="{fb6fd5bb-79d5-4b11-b15e-6c9ffd4236a3}" ma:internalName="Site_x0020_or_x0020_Region" ma:showField="Title" ma:web="0a1afdd1-1b40-4bfa-bfb7-7a69fafa81c3">
      <xsd:simpleType>
        <xsd:restriction base="dms:Lookup"/>
      </xsd:simpleType>
    </xsd:element>
    <xsd:element name="Site_x0020_or_x0020_Region_x003a_C_x0026_T-District" ma:index="19" nillable="true" ma:displayName="Site or Region:C&amp;T-District" ma:list="{fb6fd5bb-79d5-4b11-b15e-6c9ffd4236a3}" ma:internalName="Site_x0020_or_x0020_Region_x003A_C_x0026_T_x002d_District" ma:readOnly="true" ma:showField="C_x0026_T_x002d_District" ma:web="0a1afdd1-1b40-4bfa-bfb7-7a69fafa81c3">
      <xsd:simpleType>
        <xsd:restriction base="dms:Lookup"/>
      </xsd:simpleType>
    </xsd:element>
    <xsd:element name="Site_x0020_or_x0020_Region_x003a_Local_x0020_Authority" ma:index="20" nillable="true" ma:displayName="Site or Region:Local Authority" ma:list="{fb6fd5bb-79d5-4b11-b15e-6c9ffd4236a3}" ma:internalName="Site_x0020_or_x0020_Region_x003A_Local_x0020_Authority" ma:readOnly="true" ma:showField="Local_x0020_Authority" ma:web="0a1afdd1-1b40-4bfa-bfb7-7a69fafa81c3">
      <xsd:simpleType>
        <xsd:restriction base="dms:Lookup"/>
      </xsd:simpleType>
    </xsd:element>
    <xsd:element name="Site_x0020_or_x0020_Region_x003a_TDDM" ma:index="21" nillable="true" ma:displayName="Site or Region:TDDM" ma:list="{fb6fd5bb-79d5-4b11-b15e-6c9ffd4236a3}" ma:internalName="Site_x0020_or_x0020_Region_x003A_TDDM" ma:readOnly="true" ma:showField="TDDM" ma:web="0a1afdd1-1b40-4bfa-bfb7-7a69fafa81c3">
      <xsd:simpleType>
        <xsd:restriction base="dms:Lookup"/>
      </xsd:simpleType>
    </xsd:element>
    <xsd:element name="Site_x0020_or_x0020_Region_x003a_Intranet-District" ma:index="22" nillable="true" ma:displayName="Site or Region:Intranet-District" ma:list="{fb6fd5bb-79d5-4b11-b15e-6c9ffd4236a3}" ma:internalName="Site_x0020_or_x0020_Region_x003A_Intranet_x002d_District" ma:readOnly="true" ma:showField="Intranet_x002d_District" ma:web="0a1afdd1-1b40-4bfa-bfb7-7a69fafa81c3">
      <xsd:simpleType>
        <xsd:restriction base="dms:Lookup"/>
      </xsd:simpleType>
    </xsd:element>
    <xsd:element name="Site_x0020_or_x0020_Region_x003a_C_x0026_T-Region" ma:index="23" nillable="true" ma:displayName="Site or Region:C&amp;T-Region" ma:list="{fb6fd5bb-79d5-4b11-b15e-6c9ffd4236a3}" ma:internalName="Site_x0020_or_x0020_Region_x003A_C_x0026_T_x002d_Region" ma:readOnly="true" ma:showField="C_x0026_T_x002d_Region" ma:web="0a1afdd1-1b40-4bfa-bfb7-7a69fafa81c3">
      <xsd:simpleType>
        <xsd:restriction base="dms:Lookup"/>
      </xsd:simpleType>
    </xsd:element>
    <xsd:element name="Site_x0020_or_x0020_Region_x003a_Depot" ma:index="24" nillable="true" ma:displayName="Site or Region:Depot" ma:list="{fb6fd5bb-79d5-4b11-b15e-6c9ffd4236a3}" ma:internalName="Site_x0020_or_x0020_Region_x003A_Depot" ma:readOnly="true" ma:showField="Depot" ma:web="0a1afdd1-1b40-4bfa-bfb7-7a69fafa81c3">
      <xsd:simpleType>
        <xsd:restriction base="dms:Lookup"/>
      </xsd:simpleType>
    </xsd:element>
    <xsd:element name="Site_x0020_or_x0020_Region_x003a_Intranet-Region" ma:index="25" nillable="true" ma:displayName="Site or Region:Intranet-Region" ma:list="{fb6fd5bb-79d5-4b11-b15e-6c9ffd4236a3}" ma:internalName="Site_x0020_or_x0020_Region_x003A_Intranet_x002d_Region" ma:readOnly="true" ma:showField="Intranet_x002d_Region" ma:web="0a1afdd1-1b40-4bfa-bfb7-7a69fafa81c3">
      <xsd:simpleType>
        <xsd:restriction base="dms:Lookup"/>
      </xsd:simpleType>
    </xsd:element>
    <xsd:element name="Site_x0020_or_x0020_Region_x003a_PIC_x0020_No." ma:index="26" nillable="true" ma:displayName="Site or Region:PIC No." ma:list="{fb6fd5bb-79d5-4b11-b15e-6c9ffd4236a3}" ma:internalName="Site_x0020_or_x0020_Region_x003A_PIC_x0020_No_x002e_" ma:readOnly="true" ma:showField="PIC_x0020_No_x002e_" ma:web="0a1afdd1-1b40-4bfa-bfb7-7a69fafa81c3">
      <xsd:simpleType>
        <xsd:restriction base="dms:Lookup"/>
      </xsd:simpleType>
    </xsd:element>
    <xsd:element name="Site_x0020_or_x0020_Region_x003a_PIC_x0020_Group" ma:index="27" nillable="true" ma:displayName="Site or Region:PIC Group" ma:list="{fb6fd5bb-79d5-4b11-b15e-6c9ffd4236a3}" ma:internalName="Site_x0020_or_x0020_Region_x003A_PIC_x0020_Group" ma:readOnly="true" ma:showField="PIC_x0020_Group" ma:web="0a1afdd1-1b40-4bfa-bfb7-7a69fafa81c3">
      <xsd:simpleType>
        <xsd:restriction base="dms:Lookup"/>
      </xsd:simpleType>
    </xsd:element>
    <xsd:element name="SharedWithUsers" ma:index="4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4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8072e48-24c5-42c1-82ec-4a05076a552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35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36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3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3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39" nillable="true" ma:displayName="Tags" ma:internalName="MediaServiceAutoTags" ma:readOnly="true">
      <xsd:simpleType>
        <xsd:restriction base="dms:Text"/>
      </xsd:simpleType>
    </xsd:element>
    <xsd:element name="MediaServiceOCR" ma:index="4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4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4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43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44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48" nillable="true" ma:taxonomy="true" ma:internalName="lcf76f155ced4ddcb4097134ff3c332f" ma:taxonomyFieldName="MediaServiceImageTags" ma:displayName="Image Tags" ma:readOnly="false" ma:fieldId="{5cf76f15-5ced-4ddc-b409-7134ff3c332f}" ma:taxonomyMulti="true" ma:sspId="71091f16-79d5-4f0b-b9d4-d20c00c650b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49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5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5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5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4DDEDFB-7AC1-4FF4-9D63-6B3F6BFC9804}">
  <ds:schemaRefs>
    <ds:schemaRef ds:uri="2db3d1eb-d48f-471b-880e-0ab6d8680f69"/>
    <ds:schemaRef ds:uri="http://schemas.microsoft.com/sharepoint/v3"/>
    <ds:schemaRef ds:uri="0a1afdd1-1b40-4bfa-bfb7-7a69fafa81c3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f8072e48-24c5-42c1-82ec-4a05076a552b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1F8D5B29-53C0-42F6-B3AC-76DCFA1D6BD2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FF12DDF1-DF2F-4288-BC4F-DFB57B01E8F1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E4207807-166E-4566-9641-8C30878A61B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2db3d1eb-d48f-471b-880e-0ab6d8680f69"/>
    <ds:schemaRef ds:uri="0a1afdd1-1b40-4bfa-bfb7-7a69fafa81c3"/>
    <ds:schemaRef ds:uri="f8072e48-24c5-42c1-82ec-4a05076a552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46</TotalTime>
  <Words>32</Words>
  <Application>Microsoft Office PowerPoint</Application>
  <PresentationFormat>A3 Paper (297x420 mm)</PresentationFormat>
  <Paragraphs>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Sylvie Silk</dc:creator>
  <cp:lastModifiedBy>Donna Laidlaw</cp:lastModifiedBy>
  <cp:revision>26</cp:revision>
  <dcterms:created xsi:type="dcterms:W3CDTF">2023-06-21T10:27:24Z</dcterms:created>
  <dcterms:modified xsi:type="dcterms:W3CDTF">2026-07-31T08:19:52Z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0x0101001919292AE64B714BA2CD9ABA721874F8</vt:lpwstr>
  </property>
  <property fmtid="{D5CDD505-2E9C-101B-9397-08002B2CF9AE}" pid="3" name="MediaServiceImageTags">
    <vt:lpwstr/>
  </property>
  <property fmtid="{D5CDD505-2E9C-101B-9397-08002B2CF9AE}" pid="4" name="ActivityType">
    <vt:lpwstr>2817;#Delivery|78eee985-faf8-4a93-b81f-4c7c554bd0e6</vt:lpwstr>
  </property>
  <property fmtid="{D5CDD505-2E9C-101B-9397-08002B2CF9AE}" pid="5" name="Learning Programme">
    <vt:lpwstr>2816;#Castles (Theme)|d22c4ae5-df3f-471a-b3f6-602093f62bbd</vt:lpwstr>
  </property>
  <property fmtid="{D5CDD505-2E9C-101B-9397-08002B2CF9AE}" pid="6" name="Theme">
    <vt:lpwstr>6540;#Castles and Palaces|daa71cbf-3dab-4480-a56a-e1a6324ddb86</vt:lpwstr>
  </property>
  <property fmtid="{D5CDD505-2E9C-101B-9397-08002B2CF9AE}" pid="7" name="RecSeries">
    <vt:lpwstr/>
  </property>
  <property fmtid="{D5CDD505-2E9C-101B-9397-08002B2CF9AE}" pid="8" name="BusArea">
    <vt:lpwstr>5375;#Learning and Inclusion|040cf9e5-d645-4094-a1f7-5cf5925bab1d</vt:lpwstr>
  </property>
  <property fmtid="{D5CDD505-2E9C-101B-9397-08002B2CF9AE}" pid="9" name="C&amp;T Function">
    <vt:lpwstr>1730;#PP - Learning ＆ Inclusion|8cca4e9a-62d4-41c7-bcaf-16bbc1a4f9a3</vt:lpwstr>
  </property>
  <property fmtid="{D5CDD505-2E9C-101B-9397-08002B2CF9AE}" pid="10" name="_dlc_DocIdItemGuid">
    <vt:lpwstr>e8218c6d-547e-4963-a81f-fb82972256b5</vt:lpwstr>
  </property>
  <property fmtid="{D5CDD505-2E9C-101B-9397-08002B2CF9AE}" pid="11" name="Learning_x0020_Programme">
    <vt:lpwstr>2816;#Castles (Theme)|d22c4ae5-df3f-471a-b3f6-602093f62bbd</vt:lpwstr>
  </property>
  <property fmtid="{D5CDD505-2E9C-101B-9397-08002B2CF9AE}" pid="12" name="C_x0026_T_x0020_Function">
    <vt:lpwstr>1730;#PP - Learning ＆ Inclusion|8cca4e9a-62d4-41c7-bcaf-16bbc1a4f9a3</vt:lpwstr>
  </property>
  <property fmtid="{D5CDD505-2E9C-101B-9397-08002B2CF9AE}" pid="13" name="_docset_NoMedatataSyncRequired">
    <vt:lpwstr>False</vt:lpwstr>
  </property>
</Properties>
</file>