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1" r:id="rId5"/>
  </p:sldMasterIdLst>
  <p:notesMasterIdLst>
    <p:notesMasterId r:id="rId31"/>
  </p:notesMasterIdLst>
  <p:sldIdLst>
    <p:sldId id="256" r:id="rId6"/>
    <p:sldId id="293" r:id="rId7"/>
    <p:sldId id="348" r:id="rId8"/>
    <p:sldId id="349" r:id="rId9"/>
    <p:sldId id="350" r:id="rId10"/>
    <p:sldId id="351" r:id="rId11"/>
    <p:sldId id="352" r:id="rId12"/>
    <p:sldId id="353" r:id="rId13"/>
    <p:sldId id="354" r:id="rId14"/>
    <p:sldId id="355" r:id="rId15"/>
    <p:sldId id="356" r:id="rId16"/>
    <p:sldId id="357" r:id="rId17"/>
    <p:sldId id="358" r:id="rId18"/>
    <p:sldId id="359" r:id="rId19"/>
    <p:sldId id="360" r:id="rId20"/>
    <p:sldId id="362" r:id="rId21"/>
    <p:sldId id="361" r:id="rId22"/>
    <p:sldId id="363" r:id="rId23"/>
    <p:sldId id="364" r:id="rId24"/>
    <p:sldId id="365" r:id="rId25"/>
    <p:sldId id="366" r:id="rId26"/>
    <p:sldId id="367" r:id="rId27"/>
    <p:sldId id="368" r:id="rId28"/>
    <p:sldId id="369" r:id="rId29"/>
    <p:sldId id="370" r:id="rId30"/>
  </p:sldIdLst>
  <p:sldSz cx="9144000" cy="6858000" type="screen4x3"/>
  <p:notesSz cx="6858000" cy="9144000"/>
  <p:embeddedFontLst>
    <p:embeddedFont>
      <p:font typeface="Glypha LT Std" panose="02060503030505020204" pitchFamily="18" charset="0"/>
      <p:regular r:id="rId32"/>
      <p:bold r:id="rId33"/>
    </p:embeddedFont>
    <p:embeddedFont>
      <p:font typeface="Gotham Bold" pitchFamily="50" charset="0"/>
      <p:regular r:id="rId34"/>
      <p:italic r:id="rId35"/>
    </p:embeddedFont>
    <p:embeddedFont>
      <p:font typeface="Gotham Book" pitchFamily="50" charset="0"/>
      <p:regular r:id="rId36"/>
      <p:italic r:id="rId37"/>
    </p:embeddedFont>
    <p:embeddedFont>
      <p:font typeface="Gotham Medium" pitchFamily="50" charset="0"/>
      <p:regular r:id="rId38"/>
      <p:italic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8" userDrawn="1">
          <p15:clr>
            <a:srgbClr val="A4A3A4"/>
          </p15:clr>
        </p15:guide>
        <p15:guide id="2" orient="horz" pos="4042" userDrawn="1">
          <p15:clr>
            <a:srgbClr val="A4A3A4"/>
          </p15:clr>
        </p15:guide>
        <p15:guide id="3" orient="horz" pos="2160">
          <p15:clr>
            <a:srgbClr val="A4A3A4"/>
          </p15:clr>
        </p15:guide>
        <p15:guide id="4" pos="5488" userDrawn="1">
          <p15:clr>
            <a:srgbClr val="A4A3A4"/>
          </p15:clr>
        </p15:guide>
        <p15:guide id="5" pos="2880">
          <p15:clr>
            <a:srgbClr val="A4A3A4"/>
          </p15:clr>
        </p15:guide>
        <p15:guide id="6" pos="26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D4A607-883D-4E0C-8085-350F0B7A4FC9}" v="7" dt="2026-04-20T16:34:38.9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5" autoAdjust="0"/>
    <p:restoredTop sz="71111" autoAdjust="0"/>
  </p:normalViewPr>
  <p:slideViewPr>
    <p:cSldViewPr snapToGrid="0" showGuides="1">
      <p:cViewPr varScale="1">
        <p:scale>
          <a:sx n="58" d="100"/>
          <a:sy n="58" d="100"/>
        </p:scale>
        <p:origin x="1363" y="91"/>
      </p:cViewPr>
      <p:guideLst>
        <p:guide orient="horz" pos="278"/>
        <p:guide orient="horz" pos="4042"/>
        <p:guide orient="horz" pos="2160"/>
        <p:guide pos="5488"/>
        <p:guide pos="2880"/>
        <p:guide pos="269"/>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8.fntdata"/><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4"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5.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Stevenson" userId="6473d4f3-5252-45ff-aaf0-1a9f3fc1372f" providerId="ADAL" clId="{0DEA986E-7AFA-4FF1-B778-D3C18E716220}"/>
    <pc:docChg chg="undo custSel modSld">
      <pc:chgData name="Jo Stevenson" userId="6473d4f3-5252-45ff-aaf0-1a9f3fc1372f" providerId="ADAL" clId="{0DEA986E-7AFA-4FF1-B778-D3C18E716220}" dt="2026-04-21T08:12:49.058" v="210" actId="962"/>
      <pc:docMkLst>
        <pc:docMk/>
      </pc:docMkLst>
      <pc:sldChg chg="modSp mod">
        <pc:chgData name="Jo Stevenson" userId="6473d4f3-5252-45ff-aaf0-1a9f3fc1372f" providerId="ADAL" clId="{0DEA986E-7AFA-4FF1-B778-D3C18E716220}" dt="2026-04-20T16:30:01.106" v="132" actId="20577"/>
        <pc:sldMkLst>
          <pc:docMk/>
          <pc:sldMk cId="449072776" sldId="348"/>
        </pc:sldMkLst>
        <pc:spChg chg="mod">
          <ac:chgData name="Jo Stevenson" userId="6473d4f3-5252-45ff-aaf0-1a9f3fc1372f" providerId="ADAL" clId="{0DEA986E-7AFA-4FF1-B778-D3C18E716220}" dt="2026-04-20T16:30:01.106" v="132" actId="20577"/>
          <ac:spMkLst>
            <pc:docMk/>
            <pc:sldMk cId="449072776" sldId="348"/>
            <ac:spMk id="32" creationId="{9716767B-171A-4971-AA63-5AF3E1317249}"/>
          </ac:spMkLst>
        </pc:spChg>
      </pc:sldChg>
      <pc:sldChg chg="modSp mod">
        <pc:chgData name="Jo Stevenson" userId="6473d4f3-5252-45ff-aaf0-1a9f3fc1372f" providerId="ADAL" clId="{0DEA986E-7AFA-4FF1-B778-D3C18E716220}" dt="2026-04-20T16:14:37.963" v="38" actId="20577"/>
        <pc:sldMkLst>
          <pc:docMk/>
          <pc:sldMk cId="3401476046" sldId="352"/>
        </pc:sldMkLst>
        <pc:spChg chg="mod">
          <ac:chgData name="Jo Stevenson" userId="6473d4f3-5252-45ff-aaf0-1a9f3fc1372f" providerId="ADAL" clId="{0DEA986E-7AFA-4FF1-B778-D3C18E716220}" dt="2026-04-20T16:14:37.963" v="38" actId="20577"/>
          <ac:spMkLst>
            <pc:docMk/>
            <pc:sldMk cId="3401476046" sldId="352"/>
            <ac:spMk id="12" creationId="{21B35831-41C3-4904-8F8B-6158AE396D9F}"/>
          </ac:spMkLst>
        </pc:spChg>
      </pc:sldChg>
      <pc:sldChg chg="addSp modSp mod">
        <pc:chgData name="Jo Stevenson" userId="6473d4f3-5252-45ff-aaf0-1a9f3fc1372f" providerId="ADAL" clId="{0DEA986E-7AFA-4FF1-B778-D3C18E716220}" dt="2026-04-20T16:37:08.389" v="179" actId="2711"/>
        <pc:sldMkLst>
          <pc:docMk/>
          <pc:sldMk cId="1615677334" sldId="354"/>
        </pc:sldMkLst>
        <pc:spChg chg="add mod">
          <ac:chgData name="Jo Stevenson" userId="6473d4f3-5252-45ff-aaf0-1a9f3fc1372f" providerId="ADAL" clId="{0DEA986E-7AFA-4FF1-B778-D3C18E716220}" dt="2026-04-20T16:37:08.389" v="179" actId="2711"/>
          <ac:spMkLst>
            <pc:docMk/>
            <pc:sldMk cId="1615677334" sldId="354"/>
            <ac:spMk id="3" creationId="{A392031A-B7C6-7D4C-D066-EDF67361A71C}"/>
          </ac:spMkLst>
        </pc:spChg>
      </pc:sldChg>
      <pc:sldChg chg="addSp delSp modSp mod modNotesTx">
        <pc:chgData name="Jo Stevenson" userId="6473d4f3-5252-45ff-aaf0-1a9f3fc1372f" providerId="ADAL" clId="{0DEA986E-7AFA-4FF1-B778-D3C18E716220}" dt="2026-04-21T08:02:58.151" v="190" actId="6549"/>
        <pc:sldMkLst>
          <pc:docMk/>
          <pc:sldMk cId="3609521287" sldId="359"/>
        </pc:sldMkLst>
        <pc:spChg chg="add del mod">
          <ac:chgData name="Jo Stevenson" userId="6473d4f3-5252-45ff-aaf0-1a9f3fc1372f" providerId="ADAL" clId="{0DEA986E-7AFA-4FF1-B778-D3C18E716220}" dt="2026-04-20T16:20:08.414" v="64" actId="1076"/>
          <ac:spMkLst>
            <pc:docMk/>
            <pc:sldMk cId="3609521287" sldId="359"/>
            <ac:spMk id="2" creationId="{52C481BD-40AD-4504-B52E-882F2196F039}"/>
          </ac:spMkLst>
        </pc:spChg>
        <pc:spChg chg="add del mod">
          <ac:chgData name="Jo Stevenson" userId="6473d4f3-5252-45ff-aaf0-1a9f3fc1372f" providerId="ADAL" clId="{0DEA986E-7AFA-4FF1-B778-D3C18E716220}" dt="2026-04-20T16:19:49.338" v="61" actId="478"/>
          <ac:spMkLst>
            <pc:docMk/>
            <pc:sldMk cId="3609521287" sldId="359"/>
            <ac:spMk id="4" creationId="{00BE38C9-B198-C0E2-26BA-B6148C98E8D7}"/>
          </ac:spMkLst>
        </pc:spChg>
        <pc:spChg chg="mod">
          <ac:chgData name="Jo Stevenson" userId="6473d4f3-5252-45ff-aaf0-1a9f3fc1372f" providerId="ADAL" clId="{0DEA986E-7AFA-4FF1-B778-D3C18E716220}" dt="2026-04-20T16:20:02.850" v="63" actId="1076"/>
          <ac:spMkLst>
            <pc:docMk/>
            <pc:sldMk cId="3609521287" sldId="359"/>
            <ac:spMk id="6" creationId="{985B0E1E-E529-4647-997D-9B7028664334}"/>
          </ac:spMkLst>
        </pc:spChg>
        <pc:spChg chg="add del mod">
          <ac:chgData name="Jo Stevenson" userId="6473d4f3-5252-45ff-aaf0-1a9f3fc1372f" providerId="ADAL" clId="{0DEA986E-7AFA-4FF1-B778-D3C18E716220}" dt="2026-04-20T16:19:34.716" v="58" actId="478"/>
          <ac:spMkLst>
            <pc:docMk/>
            <pc:sldMk cId="3609521287" sldId="359"/>
            <ac:spMk id="7" creationId="{39A88117-EA2F-13EE-C453-2E3C04838969}"/>
          </ac:spMkLst>
        </pc:spChg>
        <pc:spChg chg="mod">
          <ac:chgData name="Jo Stevenson" userId="6473d4f3-5252-45ff-aaf0-1a9f3fc1372f" providerId="ADAL" clId="{0DEA986E-7AFA-4FF1-B778-D3C18E716220}" dt="2026-04-20T16:20:13.002" v="65" actId="1076"/>
          <ac:spMkLst>
            <pc:docMk/>
            <pc:sldMk cId="3609521287" sldId="359"/>
            <ac:spMk id="23" creationId="{D29E0A0B-7571-4EE4-82E6-06348D4458CB}"/>
          </ac:spMkLst>
        </pc:spChg>
        <pc:picChg chg="del mod">
          <ac:chgData name="Jo Stevenson" userId="6473d4f3-5252-45ff-aaf0-1a9f3fc1372f" providerId="ADAL" clId="{0DEA986E-7AFA-4FF1-B778-D3C18E716220}" dt="2026-04-20T16:19:17.393" v="53" actId="478"/>
          <ac:picMkLst>
            <pc:docMk/>
            <pc:sldMk cId="3609521287" sldId="359"/>
            <ac:picMk id="9" creationId="{7FDE1C1A-3333-4365-BC5E-F0F297A367F4}"/>
          </ac:picMkLst>
        </pc:picChg>
        <pc:picChg chg="mod">
          <ac:chgData name="Jo Stevenson" userId="6473d4f3-5252-45ff-aaf0-1a9f3fc1372f" providerId="ADAL" clId="{0DEA986E-7AFA-4FF1-B778-D3C18E716220}" dt="2026-04-20T16:20:21.821" v="67" actId="1076"/>
          <ac:picMkLst>
            <pc:docMk/>
            <pc:sldMk cId="3609521287" sldId="359"/>
            <ac:picMk id="13" creationId="{9B25A0E9-2E92-4710-80BA-B6F8B58113B6}"/>
          </ac:picMkLst>
        </pc:picChg>
        <pc:picChg chg="del">
          <ac:chgData name="Jo Stevenson" userId="6473d4f3-5252-45ff-aaf0-1a9f3fc1372f" providerId="ADAL" clId="{0DEA986E-7AFA-4FF1-B778-D3C18E716220}" dt="2026-04-20T16:18:58.518" v="50" actId="478"/>
          <ac:picMkLst>
            <pc:docMk/>
            <pc:sldMk cId="3609521287" sldId="359"/>
            <ac:picMk id="17" creationId="{A81FF1E0-7B8A-49DE-A1B9-4419A043C0F1}"/>
          </ac:picMkLst>
        </pc:picChg>
        <pc:picChg chg="del">
          <ac:chgData name="Jo Stevenson" userId="6473d4f3-5252-45ff-aaf0-1a9f3fc1372f" providerId="ADAL" clId="{0DEA986E-7AFA-4FF1-B778-D3C18E716220}" dt="2026-04-20T16:18:55.932" v="49" actId="478"/>
          <ac:picMkLst>
            <pc:docMk/>
            <pc:sldMk cId="3609521287" sldId="359"/>
            <ac:picMk id="19" creationId="{A2C195DE-8711-42B9-8D40-E7BC4EC8FAE1}"/>
          </ac:picMkLst>
        </pc:picChg>
        <pc:picChg chg="mod">
          <ac:chgData name="Jo Stevenson" userId="6473d4f3-5252-45ff-aaf0-1a9f3fc1372f" providerId="ADAL" clId="{0DEA986E-7AFA-4FF1-B778-D3C18E716220}" dt="2026-04-20T16:20:19.646" v="66" actId="1076"/>
          <ac:picMkLst>
            <pc:docMk/>
            <pc:sldMk cId="3609521287" sldId="359"/>
            <ac:picMk id="21" creationId="{71E32D74-804E-4AC0-86C1-154672B2100F}"/>
          </ac:picMkLst>
        </pc:picChg>
      </pc:sldChg>
      <pc:sldChg chg="modSp mod">
        <pc:chgData name="Jo Stevenson" userId="6473d4f3-5252-45ff-aaf0-1a9f3fc1372f" providerId="ADAL" clId="{0DEA986E-7AFA-4FF1-B778-D3C18E716220}" dt="2026-04-20T16:22:33.475" v="84" actId="1076"/>
        <pc:sldMkLst>
          <pc:docMk/>
          <pc:sldMk cId="167238266" sldId="361"/>
        </pc:sldMkLst>
        <pc:spChg chg="mod">
          <ac:chgData name="Jo Stevenson" userId="6473d4f3-5252-45ff-aaf0-1a9f3fc1372f" providerId="ADAL" clId="{0DEA986E-7AFA-4FF1-B778-D3C18E716220}" dt="2026-04-20T16:22:33.475" v="84" actId="1076"/>
          <ac:spMkLst>
            <pc:docMk/>
            <pc:sldMk cId="167238266" sldId="361"/>
            <ac:spMk id="2" creationId="{5E53C134-BC55-47B8-A01B-E4F2F82644CD}"/>
          </ac:spMkLst>
        </pc:spChg>
        <pc:spChg chg="mod">
          <ac:chgData name="Jo Stevenson" userId="6473d4f3-5252-45ff-aaf0-1a9f3fc1372f" providerId="ADAL" clId="{0DEA986E-7AFA-4FF1-B778-D3C18E716220}" dt="2026-04-20T16:22:16.064" v="81" actId="1076"/>
          <ac:spMkLst>
            <pc:docMk/>
            <pc:sldMk cId="167238266" sldId="361"/>
            <ac:spMk id="14" creationId="{13124BB4-4C9F-4D5E-870E-862B6CCF01E9}"/>
          </ac:spMkLst>
        </pc:spChg>
        <pc:spChg chg="mod">
          <ac:chgData name="Jo Stevenson" userId="6473d4f3-5252-45ff-aaf0-1a9f3fc1372f" providerId="ADAL" clId="{0DEA986E-7AFA-4FF1-B778-D3C18E716220}" dt="2026-04-20T16:22:20.464" v="82" actId="1076"/>
          <ac:spMkLst>
            <pc:docMk/>
            <pc:sldMk cId="167238266" sldId="361"/>
            <ac:spMk id="16" creationId="{33D301AE-7CA2-47C4-9C62-47BAA8B85AFC}"/>
          </ac:spMkLst>
        </pc:spChg>
        <pc:spChg chg="mod">
          <ac:chgData name="Jo Stevenson" userId="6473d4f3-5252-45ff-aaf0-1a9f3fc1372f" providerId="ADAL" clId="{0DEA986E-7AFA-4FF1-B778-D3C18E716220}" dt="2026-04-20T16:21:47.301" v="74" actId="1076"/>
          <ac:spMkLst>
            <pc:docMk/>
            <pc:sldMk cId="167238266" sldId="361"/>
            <ac:spMk id="24" creationId="{AB62032B-1724-4E49-94CC-09B0F6313859}"/>
          </ac:spMkLst>
        </pc:spChg>
        <pc:picChg chg="mod">
          <ac:chgData name="Jo Stevenson" userId="6473d4f3-5252-45ff-aaf0-1a9f3fc1372f" providerId="ADAL" clId="{0DEA986E-7AFA-4FF1-B778-D3C18E716220}" dt="2026-04-20T16:22:04.309" v="79" actId="1076"/>
          <ac:picMkLst>
            <pc:docMk/>
            <pc:sldMk cId="167238266" sldId="361"/>
            <ac:picMk id="18" creationId="{9F25B137-0428-401A-9C84-4975E7A3ABDC}"/>
          </ac:picMkLst>
        </pc:picChg>
        <pc:picChg chg="mod">
          <ac:chgData name="Jo Stevenson" userId="6473d4f3-5252-45ff-aaf0-1a9f3fc1372f" providerId="ADAL" clId="{0DEA986E-7AFA-4FF1-B778-D3C18E716220}" dt="2026-04-20T16:22:08.444" v="80" actId="14100"/>
          <ac:picMkLst>
            <pc:docMk/>
            <pc:sldMk cId="167238266" sldId="361"/>
            <ac:picMk id="20" creationId="{A8539012-E3BE-439D-961A-4F027F2CDFAF}"/>
          </ac:picMkLst>
        </pc:picChg>
      </pc:sldChg>
      <pc:sldChg chg="modSp mod">
        <pc:chgData name="Jo Stevenson" userId="6473d4f3-5252-45ff-aaf0-1a9f3fc1372f" providerId="ADAL" clId="{0DEA986E-7AFA-4FF1-B778-D3C18E716220}" dt="2026-04-21T08:12:49.058" v="210" actId="962"/>
        <pc:sldMkLst>
          <pc:docMk/>
          <pc:sldMk cId="3902206035" sldId="363"/>
        </pc:sldMkLst>
        <pc:picChg chg="mod">
          <ac:chgData name="Jo Stevenson" userId="6473d4f3-5252-45ff-aaf0-1a9f3fc1372f" providerId="ADAL" clId="{0DEA986E-7AFA-4FF1-B778-D3C18E716220}" dt="2026-04-21T08:12:49.058" v="210" actId="962"/>
          <ac:picMkLst>
            <pc:docMk/>
            <pc:sldMk cId="3902206035" sldId="363"/>
            <ac:picMk id="7" creationId="{9A15C7A6-B98B-4F10-BD56-EA5637F29DCA}"/>
          </ac:picMkLst>
        </pc:picChg>
      </pc:sldChg>
      <pc:sldChg chg="modSp mod">
        <pc:chgData name="Jo Stevenson" userId="6473d4f3-5252-45ff-aaf0-1a9f3fc1372f" providerId="ADAL" clId="{0DEA986E-7AFA-4FF1-B778-D3C18E716220}" dt="2026-04-20T16:23:09.520" v="89" actId="1076"/>
        <pc:sldMkLst>
          <pc:docMk/>
          <pc:sldMk cId="902372219" sldId="364"/>
        </pc:sldMkLst>
        <pc:spChg chg="mod">
          <ac:chgData name="Jo Stevenson" userId="6473d4f3-5252-45ff-aaf0-1a9f3fc1372f" providerId="ADAL" clId="{0DEA986E-7AFA-4FF1-B778-D3C18E716220}" dt="2026-04-20T16:23:09.520" v="89" actId="1076"/>
          <ac:spMkLst>
            <pc:docMk/>
            <pc:sldMk cId="902372219" sldId="364"/>
            <ac:spMk id="2" creationId="{95FC6789-2F21-4900-82B9-182E2A85843A}"/>
          </ac:spMkLst>
        </pc:spChg>
        <pc:spChg chg="mod">
          <ac:chgData name="Jo Stevenson" userId="6473d4f3-5252-45ff-aaf0-1a9f3fc1372f" providerId="ADAL" clId="{0DEA986E-7AFA-4FF1-B778-D3C18E716220}" dt="2026-04-20T16:23:06.610" v="88" actId="1076"/>
          <ac:spMkLst>
            <pc:docMk/>
            <pc:sldMk cId="902372219" sldId="364"/>
            <ac:spMk id="4" creationId="{75227230-872F-490C-BD11-DF0429092F8A}"/>
          </ac:spMkLst>
        </pc:spChg>
      </pc:sldChg>
      <pc:sldChg chg="modSp mod">
        <pc:chgData name="Jo Stevenson" userId="6473d4f3-5252-45ff-aaf0-1a9f3fc1372f" providerId="ADAL" clId="{0DEA986E-7AFA-4FF1-B778-D3C18E716220}" dt="2026-04-20T16:23:36.169" v="91" actId="1076"/>
        <pc:sldMkLst>
          <pc:docMk/>
          <pc:sldMk cId="2713174960" sldId="365"/>
        </pc:sldMkLst>
        <pc:spChg chg="mod">
          <ac:chgData name="Jo Stevenson" userId="6473d4f3-5252-45ff-aaf0-1a9f3fc1372f" providerId="ADAL" clId="{0DEA986E-7AFA-4FF1-B778-D3C18E716220}" dt="2026-04-20T16:23:36.169" v="91" actId="1076"/>
          <ac:spMkLst>
            <pc:docMk/>
            <pc:sldMk cId="2713174960" sldId="365"/>
            <ac:spMk id="2" creationId="{BDB62029-A23B-4AB8-B002-C3164AA97D5C}"/>
          </ac:spMkLst>
        </pc:spChg>
        <pc:spChg chg="mod">
          <ac:chgData name="Jo Stevenson" userId="6473d4f3-5252-45ff-aaf0-1a9f3fc1372f" providerId="ADAL" clId="{0DEA986E-7AFA-4FF1-B778-D3C18E716220}" dt="2026-04-20T16:23:30.501" v="90" actId="14100"/>
          <ac:spMkLst>
            <pc:docMk/>
            <pc:sldMk cId="2713174960" sldId="365"/>
            <ac:spMk id="4" creationId="{62DF9D52-D4DE-4C3C-9193-C285C4B7E4C9}"/>
          </ac:spMkLst>
        </pc:spChg>
      </pc:sldChg>
      <pc:sldChg chg="modSp mod">
        <pc:chgData name="Jo Stevenson" userId="6473d4f3-5252-45ff-aaf0-1a9f3fc1372f" providerId="ADAL" clId="{0DEA986E-7AFA-4FF1-B778-D3C18E716220}" dt="2026-04-20T16:25:34.414" v="110" actId="1076"/>
        <pc:sldMkLst>
          <pc:docMk/>
          <pc:sldMk cId="2475640112" sldId="366"/>
        </pc:sldMkLst>
        <pc:spChg chg="mod">
          <ac:chgData name="Jo Stevenson" userId="6473d4f3-5252-45ff-aaf0-1a9f3fc1372f" providerId="ADAL" clId="{0DEA986E-7AFA-4FF1-B778-D3C18E716220}" dt="2026-04-20T16:24:04.997" v="95" actId="1076"/>
          <ac:spMkLst>
            <pc:docMk/>
            <pc:sldMk cId="2475640112" sldId="366"/>
            <ac:spMk id="2" creationId="{F743E7E0-76AE-4415-9C08-76D5F47034BB}"/>
          </ac:spMkLst>
        </pc:spChg>
        <pc:spChg chg="mod">
          <ac:chgData name="Jo Stevenson" userId="6473d4f3-5252-45ff-aaf0-1a9f3fc1372f" providerId="ADAL" clId="{0DEA986E-7AFA-4FF1-B778-D3C18E716220}" dt="2026-04-20T16:25:03.230" v="105" actId="14100"/>
          <ac:spMkLst>
            <pc:docMk/>
            <pc:sldMk cId="2475640112" sldId="366"/>
            <ac:spMk id="4" creationId="{62DF9D52-D4DE-4C3C-9193-C285C4B7E4C9}"/>
          </ac:spMkLst>
        </pc:spChg>
        <pc:spChg chg="mod">
          <ac:chgData name="Jo Stevenson" userId="6473d4f3-5252-45ff-aaf0-1a9f3fc1372f" providerId="ADAL" clId="{0DEA986E-7AFA-4FF1-B778-D3C18E716220}" dt="2026-04-20T16:25:34.414" v="110" actId="1076"/>
          <ac:spMkLst>
            <pc:docMk/>
            <pc:sldMk cId="2475640112" sldId="366"/>
            <ac:spMk id="6" creationId="{249E239F-F578-4BCE-9630-4D28FD6437E2}"/>
          </ac:spMkLst>
        </pc:spChg>
        <pc:picChg chg="mod">
          <ac:chgData name="Jo Stevenson" userId="6473d4f3-5252-45ff-aaf0-1a9f3fc1372f" providerId="ADAL" clId="{0DEA986E-7AFA-4FF1-B778-D3C18E716220}" dt="2026-04-20T16:25:10.600" v="107" actId="14100"/>
          <ac:picMkLst>
            <pc:docMk/>
            <pc:sldMk cId="2475640112" sldId="366"/>
            <ac:picMk id="7" creationId="{1AF78C44-B414-48DD-83B9-A7820A0612C9}"/>
          </ac:picMkLst>
        </pc:picChg>
        <pc:picChg chg="mod">
          <ac:chgData name="Jo Stevenson" userId="6473d4f3-5252-45ff-aaf0-1a9f3fc1372f" providerId="ADAL" clId="{0DEA986E-7AFA-4FF1-B778-D3C18E716220}" dt="2026-04-20T16:25:08.386" v="106" actId="14100"/>
          <ac:picMkLst>
            <pc:docMk/>
            <pc:sldMk cId="2475640112" sldId="366"/>
            <ac:picMk id="8" creationId="{094F6E42-CAF2-4E62-9878-3A43D5BAA6A6}"/>
          </ac:picMkLst>
        </pc:picChg>
      </pc:sldChg>
      <pc:sldChg chg="modSp mod">
        <pc:chgData name="Jo Stevenson" userId="6473d4f3-5252-45ff-aaf0-1a9f3fc1372f" providerId="ADAL" clId="{0DEA986E-7AFA-4FF1-B778-D3C18E716220}" dt="2026-04-20T16:26:25.777" v="117" actId="1076"/>
        <pc:sldMkLst>
          <pc:docMk/>
          <pc:sldMk cId="1466236225" sldId="367"/>
        </pc:sldMkLst>
        <pc:spChg chg="mod">
          <ac:chgData name="Jo Stevenson" userId="6473d4f3-5252-45ff-aaf0-1a9f3fc1372f" providerId="ADAL" clId="{0DEA986E-7AFA-4FF1-B778-D3C18E716220}" dt="2026-04-20T16:26:10.944" v="115" actId="6549"/>
          <ac:spMkLst>
            <pc:docMk/>
            <pc:sldMk cId="1466236225" sldId="367"/>
            <ac:spMk id="2" creationId="{F1F4D2E6-C67D-4E5C-8878-1E6E1941C48D}"/>
          </ac:spMkLst>
        </pc:spChg>
        <pc:spChg chg="mod">
          <ac:chgData name="Jo Stevenson" userId="6473d4f3-5252-45ff-aaf0-1a9f3fc1372f" providerId="ADAL" clId="{0DEA986E-7AFA-4FF1-B778-D3C18E716220}" dt="2026-04-20T16:26:23.250" v="116" actId="1076"/>
          <ac:spMkLst>
            <pc:docMk/>
            <pc:sldMk cId="1466236225" sldId="367"/>
            <ac:spMk id="4" creationId="{62DF9D52-D4DE-4C3C-9193-C285C4B7E4C9}"/>
          </ac:spMkLst>
        </pc:spChg>
        <pc:spChg chg="mod">
          <ac:chgData name="Jo Stevenson" userId="6473d4f3-5252-45ff-aaf0-1a9f3fc1372f" providerId="ADAL" clId="{0DEA986E-7AFA-4FF1-B778-D3C18E716220}" dt="2026-04-20T16:26:25.777" v="117" actId="1076"/>
          <ac:spMkLst>
            <pc:docMk/>
            <pc:sldMk cId="1466236225" sldId="367"/>
            <ac:spMk id="5" creationId="{89C323EF-AECC-41B1-B95D-5CD4D1A571DA}"/>
          </ac:spMkLst>
        </pc:spChg>
      </pc:sldChg>
      <pc:sldChg chg="modSp mod">
        <pc:chgData name="Jo Stevenson" userId="6473d4f3-5252-45ff-aaf0-1a9f3fc1372f" providerId="ADAL" clId="{0DEA986E-7AFA-4FF1-B778-D3C18E716220}" dt="2026-04-20T16:27:36.238" v="131" actId="255"/>
        <pc:sldMkLst>
          <pc:docMk/>
          <pc:sldMk cId="4041071941" sldId="370"/>
        </pc:sldMkLst>
        <pc:spChg chg="mod">
          <ac:chgData name="Jo Stevenson" userId="6473d4f3-5252-45ff-aaf0-1a9f3fc1372f" providerId="ADAL" clId="{0DEA986E-7AFA-4FF1-B778-D3C18E716220}" dt="2026-04-20T16:27:36.238" v="131" actId="255"/>
          <ac:spMkLst>
            <pc:docMk/>
            <pc:sldMk cId="4041071941" sldId="370"/>
            <ac:spMk id="4" creationId="{51918F79-A65F-467D-B5BF-5DDCA250D41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5C2EBA-5281-4172-B633-A85A4DB603DF}" type="datetimeFigureOut">
              <a:rPr lang="en-GB" smtClean="0"/>
              <a:t>21/04/2026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0114B5-CE61-46C5-8339-27228FF24664}" type="slidenum">
              <a:rPr lang="en-GB" smtClean="0"/>
              <a:t>‹#›</a:t>
            </a:fld>
            <a:endParaRPr lang="en-GB"/>
          </a:p>
        </p:txBody>
      </p:sp>
    </p:spTree>
    <p:extLst>
      <p:ext uri="{BB962C8B-B14F-4D97-AF65-F5344CB8AC3E}">
        <p14:creationId xmlns:p14="http://schemas.microsoft.com/office/powerpoint/2010/main" val="4028768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By_s1lhsmU0"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youtube.com/watch?v=IeTJqcey3RI" TargetMode="External"/><Relationship Id="rId4" Type="http://schemas.openxmlformats.org/officeDocument/2006/relationships/hyperlink" Target="https://www.youtube.com/watch?v=tZEMUHtkriE"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nK3LLUkzxS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txmoOj_M2RA"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youtube.com/watch?v=dyxFrUvPZtw" TargetMode="External"/><Relationship Id="rId4" Type="http://schemas.openxmlformats.org/officeDocument/2006/relationships/hyperlink" Target="https://www.youtube.com/watch?v=f7yVxtS3SIc"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N0PyFAQLrBY"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pPr marL="628650" lvl="1"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FCC80C-7812-40DB-A1BB-89DC7B838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5817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200" b="0" i="0" kern="1200">
                <a:solidFill>
                  <a:schemeClr val="tx1"/>
                </a:solidFill>
                <a:effectLst/>
                <a:latin typeface="+mn-lt"/>
                <a:ea typeface="+mn-ea"/>
                <a:cs typeface="+mn-cs"/>
              </a:rPr>
              <a:t>See also </a:t>
            </a:r>
            <a:r>
              <a:rPr lang="en-GB" sz="1200" b="1" i="0" kern="1200">
                <a:solidFill>
                  <a:schemeClr val="tx1"/>
                </a:solidFill>
                <a:effectLst/>
                <a:latin typeface="+mn-lt"/>
                <a:ea typeface="+mn-ea"/>
                <a:cs typeface="+mn-cs"/>
              </a:rPr>
              <a:t>Defending Scotland’s Heritage- Heritage Crime Activity sheet.</a:t>
            </a:r>
            <a:endParaRPr lang="en-GB"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a:solidFill>
                  <a:schemeClr val="tx1"/>
                </a:solidFill>
                <a:effectLst/>
                <a:latin typeface="+mn-lt"/>
                <a:ea typeface="+mn-ea"/>
                <a:cs typeface="+mn-cs"/>
              </a:rPr>
              <a:t>Top left: 008-001-043-457-C Standing stones, Machrie Moor  Castle © Crown Copyright HES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a:solidFill>
                  <a:schemeClr val="tx1"/>
                </a:solidFill>
                <a:effectLst/>
                <a:latin typeface="+mn-lt"/>
                <a:ea typeface="+mn-ea"/>
                <a:cs typeface="+mn-cs"/>
              </a:rPr>
              <a:t>Top right: 008-001-047-094-C Painting, Trinity House © Crown Copyright HES</a:t>
            </a:r>
          </a:p>
          <a:p>
            <a:pPr marL="0" lvl="0" indent="0">
              <a:buFont typeface="Arial" panose="020B0604020202020204" pitchFamily="34" charset="0"/>
              <a:buNone/>
            </a:pPr>
            <a:r>
              <a:rPr lang="en-GB" sz="1200" b="0" i="0" kern="1200">
                <a:solidFill>
                  <a:schemeClr val="tx1"/>
                </a:solidFill>
                <a:effectLst/>
                <a:latin typeface="+mn-lt"/>
                <a:ea typeface="+mn-ea"/>
                <a:cs typeface="+mn-cs"/>
              </a:rPr>
              <a:t>Middle left: 008-001-001-443-C Sculpture, Melrose Abbey © Crown Copyright HES</a:t>
            </a:r>
          </a:p>
          <a:p>
            <a:pPr marL="0" lvl="0" indent="0">
              <a:buFont typeface="Arial" panose="020B0604020202020204" pitchFamily="34" charset="0"/>
              <a:buNone/>
            </a:pPr>
            <a:r>
              <a:rPr lang="en-GB" sz="1200" b="0" i="0" kern="1200">
                <a:solidFill>
                  <a:schemeClr val="tx1"/>
                </a:solidFill>
                <a:effectLst/>
                <a:latin typeface="+mn-lt"/>
                <a:ea typeface="+mn-ea"/>
                <a:cs typeface="+mn-cs"/>
              </a:rPr>
              <a:t>Middle right: 008-001-012-056-C  Pottery from Caerlaverock Castle © Crown Copyright HES</a:t>
            </a:r>
          </a:p>
          <a:p>
            <a:pPr marL="0" lvl="0" indent="0">
              <a:buFont typeface="Arial" panose="020B0604020202020204" pitchFamily="34" charset="0"/>
              <a:buNone/>
            </a:pPr>
            <a:r>
              <a:rPr lang="en-GB" sz="1200" b="0" i="0" kern="1200">
                <a:solidFill>
                  <a:schemeClr val="tx1"/>
                </a:solidFill>
                <a:effectLst/>
                <a:latin typeface="+mn-lt"/>
                <a:ea typeface="+mn-ea"/>
                <a:cs typeface="+mn-cs"/>
              </a:rPr>
              <a:t>Bottom left: 008-000-034-980-C Crown Jewels, Edinburgh Castle © Crown Copyright HES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a:solidFill>
                  <a:schemeClr val="tx1"/>
                </a:solidFill>
                <a:effectLst/>
                <a:latin typeface="+mn-lt"/>
                <a:ea typeface="+mn-ea"/>
                <a:cs typeface="+mn-cs"/>
              </a:rPr>
              <a:t>Bottom right: </a:t>
            </a:r>
            <a:r>
              <a:rPr lang="en-GB">
                <a:solidFill>
                  <a:srgbClr val="666666"/>
                </a:solidFill>
                <a:latin typeface="Arial" panose="020B0604020202020204" pitchFamily="34" charset="0"/>
              </a:rPr>
              <a:t>008-001-050-000-C Archive photograph, Fort George </a:t>
            </a:r>
            <a:r>
              <a:rPr lang="en-GB" sz="1200" b="0" i="0" kern="1200">
                <a:solidFill>
                  <a:schemeClr val="tx1"/>
                </a:solidFill>
                <a:effectLst/>
                <a:latin typeface="+mn-lt"/>
                <a:ea typeface="+mn-ea"/>
                <a:cs typeface="+mn-cs"/>
              </a:rPr>
              <a:t>© Crown Copyright HES</a:t>
            </a:r>
            <a:endParaRPr lang="en-GB"/>
          </a:p>
          <a:p>
            <a:pPr marL="0" lvl="0" indent="0">
              <a:buFont typeface="Arial" panose="020B0604020202020204" pitchFamily="34" charset="0"/>
              <a:buNone/>
            </a:pPr>
            <a:endParaRPr lang="en-GB"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0114B5-CE61-46C5-8339-27228FF24664}" type="slidenum">
              <a:rPr lang="en-GB" smtClean="0"/>
              <a:t>11</a:t>
            </a:fld>
            <a:endParaRPr lang="en-GB"/>
          </a:p>
        </p:txBody>
      </p:sp>
    </p:spTree>
    <p:extLst>
      <p:ext uri="{BB962C8B-B14F-4D97-AF65-F5344CB8AC3E}">
        <p14:creationId xmlns:p14="http://schemas.microsoft.com/office/powerpoint/2010/main" val="276824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cs typeface="Calibri"/>
              </a:rPr>
              <a:t>Top: </a:t>
            </a:r>
            <a:r>
              <a:rPr lang="en-GB">
                <a:cs typeface="Calibri"/>
              </a:rPr>
              <a:t>Broken window, Aberdour Castle © HES staff</a:t>
            </a:r>
          </a:p>
          <a:p>
            <a:r>
              <a:rPr lang="en-GB" b="1">
                <a:cs typeface="Calibri"/>
              </a:rPr>
              <a:t>Middle</a:t>
            </a:r>
            <a:r>
              <a:rPr lang="en-GB">
                <a:cs typeface="Calibri"/>
              </a:rPr>
              <a:t>: Damage to entrance at Craigmillar Castle © HES</a:t>
            </a:r>
          </a:p>
          <a:p>
            <a:r>
              <a:rPr lang="en-GB" b="1">
                <a:cs typeface="Calibri"/>
              </a:rPr>
              <a:t>Bottom: </a:t>
            </a:r>
            <a:r>
              <a:rPr lang="en-GB">
                <a:cs typeface="Calibri"/>
              </a:rPr>
              <a:t>Graffiti being cleaned off a structure in Holyrood Park © HES</a:t>
            </a:r>
          </a:p>
          <a:p>
            <a:pPr marL="0" lvl="0" indent="0">
              <a:buFont typeface="Arial" panose="020B0604020202020204" pitchFamily="34" charset="0"/>
              <a:buNone/>
            </a:pPr>
            <a:endParaRPr lang="en-GB"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0114B5-CE61-46C5-8339-27228FF24664}" type="slidenum">
              <a:rPr lang="en-GB" smtClean="0"/>
              <a:t>12</a:t>
            </a:fld>
            <a:endParaRPr lang="en-GB"/>
          </a:p>
        </p:txBody>
      </p:sp>
    </p:spTree>
    <p:extLst>
      <p:ext uri="{BB962C8B-B14F-4D97-AF65-F5344CB8AC3E}">
        <p14:creationId xmlns:p14="http://schemas.microsoft.com/office/powerpoint/2010/main" val="2861647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a:solidFill>
                  <a:schemeClr val="tx1"/>
                </a:solidFill>
                <a:effectLst/>
                <a:latin typeface="+mn-lt"/>
                <a:ea typeface="+mn-ea"/>
                <a:cs typeface="+mn-cs"/>
              </a:rPr>
              <a:t>See the </a:t>
            </a:r>
            <a:r>
              <a:rPr lang="en-GB" sz="1200" b="1" kern="1200">
                <a:solidFill>
                  <a:schemeClr val="tx1"/>
                </a:solidFill>
                <a:effectLst/>
                <a:latin typeface="+mn-lt"/>
                <a:ea typeface="+mn-ea"/>
                <a:cs typeface="+mn-cs"/>
              </a:rPr>
              <a:t>Climate change fact and activity sheets</a:t>
            </a:r>
            <a:r>
              <a:rPr lang="en-GB" sz="1200" kern="1200">
                <a:solidFill>
                  <a:schemeClr val="tx1"/>
                </a:solidFill>
                <a:effectLst/>
                <a:latin typeface="+mn-lt"/>
                <a:ea typeface="+mn-ea"/>
                <a:cs typeface="+mn-cs"/>
              </a:rPr>
              <a: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a:solidFill>
                  <a:schemeClr val="tx1"/>
                </a:solidFill>
                <a:effectLst/>
                <a:latin typeface="+mn-lt"/>
                <a:ea typeface="+mn-ea"/>
                <a:cs typeface="+mn-cs"/>
              </a:rPr>
              <a:t>Suggested links: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u="sng">
                <a:solidFill>
                  <a:srgbClr val="0000FF"/>
                </a:solidFill>
                <a:effectLst/>
                <a:latin typeface="Gotham Book"/>
                <a:ea typeface="Calibri" panose="020F0502020204030204" pitchFamily="34" charset="0"/>
                <a:cs typeface="Times New Roman" panose="02020603050405020304" pitchFamily="18" charset="0"/>
                <a:hlinkClick r:id="rId3"/>
              </a:rPr>
              <a:t>What does the climate crisis mean for Scotland’s heritage? - YouTube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u="sng">
                <a:solidFill>
                  <a:srgbClr val="0000FF"/>
                </a:solidFill>
                <a:effectLst/>
                <a:latin typeface="Gotham Book"/>
                <a:ea typeface="Calibri" panose="020F0502020204030204" pitchFamily="34" charset="0"/>
                <a:cs typeface="Times New Roman" panose="02020603050405020304" pitchFamily="18" charset="0"/>
                <a:hlinkClick r:id="rId4"/>
              </a:rPr>
              <a:t>Climate Change in Scotland: Assessing the Risks – YouTube</a:t>
            </a:r>
            <a:endParaRPr lang="en-GB" sz="1800" u="sng">
              <a:solidFill>
                <a:srgbClr val="0000FF"/>
              </a:solidFill>
              <a:effectLst/>
              <a:latin typeface="Gotham Book"/>
              <a:ea typeface="Calibri" panose="020F0502020204030204" pitchFamily="34" charset="0"/>
              <a:cs typeface="Times New Roman" panose="02020603050405020304" pitchFamily="18" charset="0"/>
            </a:endParaRPr>
          </a:p>
          <a:p>
            <a:pPr marL="457200" lvl="1" indent="0">
              <a:buFont typeface="Arial" panose="020B0604020202020204" pitchFamily="34" charset="0"/>
              <a:buNone/>
            </a:pPr>
            <a:r>
              <a:rPr lang="en-GB" sz="1800" u="sng">
                <a:solidFill>
                  <a:srgbClr val="0000FF"/>
                </a:solidFill>
                <a:effectLst/>
                <a:latin typeface="Gotham Book"/>
                <a:ea typeface="Calibri" panose="020F0502020204030204" pitchFamily="34" charset="0"/>
                <a:cs typeface="Times New Roman" panose="02020603050405020304" pitchFamily="18" charset="0"/>
                <a:hlinkClick r:id="rId5"/>
              </a:rPr>
              <a:t>On The Front Line - Climate Change Impacts on the Historic Environment - YouTube</a:t>
            </a:r>
            <a:endParaRPr lang="en-GB" sz="1200" kern="1200">
              <a:solidFill>
                <a:schemeClr val="tx1"/>
              </a:solidFill>
              <a:effectLst/>
              <a:latin typeface="+mn-lt"/>
              <a:ea typeface="+mn-ea"/>
              <a:cs typeface="+mn-cs"/>
            </a:endParaRPr>
          </a:p>
          <a:p>
            <a:pPr marL="457200" lvl="1" indent="0">
              <a:buFont typeface="Arial" panose="020B0604020202020204" pitchFamily="34" charset="0"/>
              <a:buNone/>
            </a:pPr>
            <a:endParaRPr lang="en-GB" sz="1200" kern="1200">
              <a:solidFill>
                <a:schemeClr val="tx1"/>
              </a:solidFill>
              <a:effectLst/>
              <a:latin typeface="+mn-lt"/>
              <a:ea typeface="+mn-ea"/>
              <a:cs typeface="+mn-cs"/>
            </a:endParaRPr>
          </a:p>
          <a:p>
            <a:pPr marL="457200" lvl="1" indent="0">
              <a:buFont typeface="Arial" panose="020B0604020202020204" pitchFamily="34" charset="0"/>
              <a:buNone/>
            </a:pPr>
            <a:r>
              <a:rPr lang="en-GB" sz="1200" kern="1200">
                <a:solidFill>
                  <a:schemeClr val="tx1"/>
                </a:solidFill>
                <a:effectLst/>
                <a:latin typeface="+mn-lt"/>
                <a:ea typeface="+mn-ea"/>
                <a:cs typeface="+mn-cs"/>
              </a:rPr>
              <a:t>Left: 008-001-079-437-C Urquhart Castle; © Crown Copyright HES</a:t>
            </a:r>
          </a:p>
          <a:p>
            <a:pPr marL="457200" lvl="1" indent="0">
              <a:buFont typeface="Arial" panose="020B0604020202020204" pitchFamily="34" charset="0"/>
              <a:buNone/>
            </a:pPr>
            <a:r>
              <a:rPr lang="en-GB" sz="1200" kern="1200">
                <a:solidFill>
                  <a:schemeClr val="tx1"/>
                </a:solidFill>
                <a:effectLst/>
                <a:latin typeface="+mn-lt"/>
                <a:ea typeface="+mn-ea"/>
                <a:cs typeface="+mn-cs"/>
              </a:rPr>
              <a:t>Middle: </a:t>
            </a:r>
            <a:r>
              <a:rPr lang="en-GB" b="0" i="0">
                <a:solidFill>
                  <a:srgbClr val="666666"/>
                </a:solidFill>
                <a:effectLst/>
                <a:latin typeface="Arial" panose="020B0604020202020204" pitchFamily="34" charset="0"/>
              </a:rPr>
              <a:t>008-000-069-102-C </a:t>
            </a:r>
            <a:r>
              <a:rPr lang="en-GB" b="0" i="0" err="1">
                <a:solidFill>
                  <a:srgbClr val="666666"/>
                </a:solidFill>
                <a:effectLst/>
                <a:latin typeface="Arial" panose="020B0604020202020204" pitchFamily="34" charset="0"/>
              </a:rPr>
              <a:t>Tantallon</a:t>
            </a:r>
            <a:r>
              <a:rPr lang="en-GB" b="0" i="0">
                <a:solidFill>
                  <a:srgbClr val="666666"/>
                </a:solidFill>
                <a:effectLst/>
                <a:latin typeface="Arial" panose="020B0604020202020204" pitchFamily="34" charset="0"/>
              </a:rPr>
              <a:t> Castle © Historic Environment Scotland</a:t>
            </a:r>
            <a:endParaRPr lang="en-GB" sz="1200" kern="120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a:solidFill>
                  <a:schemeClr val="tx1"/>
                </a:solidFill>
                <a:effectLst/>
                <a:latin typeface="+mn-lt"/>
                <a:ea typeface="+mn-ea"/>
                <a:cs typeface="+mn-cs"/>
              </a:rPr>
              <a:t>Right: 008-000-089-007-R St Andrews Castle; © Crown Copyright HES</a:t>
            </a:r>
          </a:p>
          <a:p>
            <a:pPr marL="457200" lvl="1" indent="0">
              <a:buFont typeface="Arial" panose="020B0604020202020204" pitchFamily="34" charset="0"/>
              <a:buNone/>
            </a:pP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0114B5-CE61-46C5-8339-27228FF24664}" type="slidenum">
              <a:rPr lang="en-GB" smtClean="0"/>
              <a:t>13</a:t>
            </a:fld>
            <a:endParaRPr lang="en-GB"/>
          </a:p>
        </p:txBody>
      </p:sp>
    </p:spTree>
    <p:extLst>
      <p:ext uri="{BB962C8B-B14F-4D97-AF65-F5344CB8AC3E}">
        <p14:creationId xmlns:p14="http://schemas.microsoft.com/office/powerpoint/2010/main" val="1985455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Top: 008-000-096-691-R: </a:t>
            </a:r>
            <a:r>
              <a:rPr lang="en-GB" dirty="0" err="1"/>
              <a:t>Direlton</a:t>
            </a:r>
            <a:r>
              <a:rPr lang="en-GB" dirty="0"/>
              <a:t> Castle © Historic Environment Scotland</a:t>
            </a:r>
          </a:p>
          <a:p>
            <a:r>
              <a:rPr lang="en-GB" dirty="0"/>
              <a:t>Bottom: 008-000-101-054-R: Inchcolm Abby © Historic Environment Scotland</a:t>
            </a:r>
          </a:p>
          <a:p>
            <a:endParaRPr lang="en-GB" dirty="0"/>
          </a:p>
        </p:txBody>
      </p:sp>
      <p:sp>
        <p:nvSpPr>
          <p:cNvPr id="4" name="Slide Number Placeholder 3"/>
          <p:cNvSpPr>
            <a:spLocks noGrp="1"/>
          </p:cNvSpPr>
          <p:nvPr>
            <p:ph type="sldNum" sz="quarter" idx="5"/>
          </p:nvPr>
        </p:nvSpPr>
        <p:spPr/>
        <p:txBody>
          <a:bodyPr/>
          <a:lstStyle/>
          <a:p>
            <a:fld id="{330114B5-CE61-46C5-8339-27228FF24664}" type="slidenum">
              <a:rPr lang="en-GB" smtClean="0"/>
              <a:t>14</a:t>
            </a:fld>
            <a:endParaRPr lang="en-GB"/>
          </a:p>
        </p:txBody>
      </p:sp>
    </p:spTree>
    <p:extLst>
      <p:ext uri="{BB962C8B-B14F-4D97-AF65-F5344CB8AC3E}">
        <p14:creationId xmlns:p14="http://schemas.microsoft.com/office/powerpoint/2010/main" val="1099235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Left: 008-000-110-990-R Historic Environment Scotland</a:t>
            </a:r>
          </a:p>
          <a:p>
            <a:r>
              <a:rPr lang="en-GB"/>
              <a:t>Middle: 008-000-079-988-R © Historic Environment Scotland</a:t>
            </a:r>
          </a:p>
          <a:p>
            <a:r>
              <a:rPr lang="en-GB"/>
              <a:t>Right: 008-000-078-013-R: © New Wave Images</a:t>
            </a:r>
          </a:p>
        </p:txBody>
      </p:sp>
      <p:sp>
        <p:nvSpPr>
          <p:cNvPr id="4" name="Slide Number Placeholder 3"/>
          <p:cNvSpPr>
            <a:spLocks noGrp="1"/>
          </p:cNvSpPr>
          <p:nvPr>
            <p:ph type="sldNum" sz="quarter" idx="5"/>
          </p:nvPr>
        </p:nvSpPr>
        <p:spPr/>
        <p:txBody>
          <a:bodyPr/>
          <a:lstStyle/>
          <a:p>
            <a:fld id="{330114B5-CE61-46C5-8339-27228FF24664}" type="slidenum">
              <a:rPr lang="en-GB" smtClean="0"/>
              <a:t>15</a:t>
            </a:fld>
            <a:endParaRPr lang="en-GB"/>
          </a:p>
        </p:txBody>
      </p:sp>
    </p:spTree>
    <p:extLst>
      <p:ext uri="{BB962C8B-B14F-4D97-AF65-F5344CB8AC3E}">
        <p14:creationId xmlns:p14="http://schemas.microsoft.com/office/powerpoint/2010/main" val="1975925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a:solidFill>
                  <a:schemeClr val="tx1"/>
                </a:solidFill>
                <a:effectLst/>
                <a:latin typeface="+mn-lt"/>
                <a:ea typeface="+mn-ea"/>
                <a:cs typeface="+mn-cs"/>
              </a:rPr>
              <a:t>008-000-080-019-C: Examining eroded sandstone at </a:t>
            </a:r>
            <a:r>
              <a:rPr lang="en-GB" sz="1200" b="0" i="0" kern="1200" err="1">
                <a:solidFill>
                  <a:schemeClr val="tx1"/>
                </a:solidFill>
                <a:effectLst/>
                <a:latin typeface="+mn-lt"/>
                <a:ea typeface="+mn-ea"/>
                <a:cs typeface="+mn-cs"/>
              </a:rPr>
              <a:t>Tantallon</a:t>
            </a:r>
            <a:r>
              <a:rPr lang="en-GB" sz="1200" b="0" i="0" kern="1200">
                <a:solidFill>
                  <a:schemeClr val="tx1"/>
                </a:solidFill>
                <a:effectLst/>
                <a:latin typeface="+mn-lt"/>
                <a:ea typeface="+mn-ea"/>
                <a:cs typeface="+mn-cs"/>
              </a:rPr>
              <a:t> Castle; © Historic Environment Scotland.</a:t>
            </a:r>
            <a:endParaRPr lang="en-GB" sz="1200" kern="1200">
              <a:solidFill>
                <a:schemeClr val="tx1"/>
              </a:solidFill>
              <a:effectLst/>
              <a:latin typeface="+mn-lt"/>
              <a:ea typeface="+mn-ea"/>
              <a:cs typeface="+mn-cs"/>
            </a:endParaRPr>
          </a:p>
          <a:p>
            <a:r>
              <a:rPr lang="en-GB"/>
              <a:t>008-000-058-120-C: Stone replacement at Glasgow Cathedral; © Donald MacLeod</a:t>
            </a:r>
            <a:endParaRPr lang="en-GB">
              <a:cs typeface="Calibri"/>
            </a:endParaRPr>
          </a:p>
          <a:p>
            <a:endParaRPr lang="en-GB"/>
          </a:p>
        </p:txBody>
      </p:sp>
      <p:sp>
        <p:nvSpPr>
          <p:cNvPr id="4" name="Slide Number Placeholder 3"/>
          <p:cNvSpPr>
            <a:spLocks noGrp="1"/>
          </p:cNvSpPr>
          <p:nvPr>
            <p:ph type="sldNum" sz="quarter" idx="5"/>
          </p:nvPr>
        </p:nvSpPr>
        <p:spPr/>
        <p:txBody>
          <a:bodyPr/>
          <a:lstStyle/>
          <a:p>
            <a:fld id="{330114B5-CE61-46C5-8339-27228FF24664}" type="slidenum">
              <a:rPr lang="en-GB" smtClean="0"/>
              <a:t>16</a:t>
            </a:fld>
            <a:endParaRPr lang="en-GB"/>
          </a:p>
        </p:txBody>
      </p:sp>
    </p:spTree>
    <p:extLst>
      <p:ext uri="{BB962C8B-B14F-4D97-AF65-F5344CB8AC3E}">
        <p14:creationId xmlns:p14="http://schemas.microsoft.com/office/powerpoint/2010/main" val="4234824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Suggested links: </a:t>
            </a:r>
            <a:br>
              <a:rPr lang="en-GB" sz="1200" kern="1200">
                <a:solidFill>
                  <a:schemeClr val="tx1"/>
                </a:solidFill>
                <a:effectLst/>
                <a:latin typeface="+mn-lt"/>
                <a:ea typeface="+mn-ea"/>
                <a:cs typeface="+mn-cs"/>
              </a:rPr>
            </a:br>
            <a:r>
              <a:rPr lang="en-GB" sz="12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Building a future for our past: conservation and education at the Engine Shed – YouTube</a:t>
            </a:r>
            <a:br>
              <a:rPr lang="en-GB" sz="12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br>
            <a:endParaRPr lang="en-GB" sz="1000" kern="1200">
              <a:solidFill>
                <a:schemeClr val="tx1"/>
              </a:solidFill>
              <a:effectLst/>
              <a:latin typeface="+mn-lt"/>
              <a:ea typeface="+mn-ea"/>
              <a:cs typeface="+mn-cs"/>
            </a:endParaRPr>
          </a:p>
          <a:p>
            <a:r>
              <a:rPr lang="en-GB" sz="1000" kern="1200">
                <a:solidFill>
                  <a:schemeClr val="tx1"/>
                </a:solidFill>
                <a:effectLst/>
                <a:latin typeface="+mn-lt"/>
                <a:ea typeface="+mn-ea"/>
                <a:cs typeface="+mn-cs"/>
              </a:rPr>
              <a:t>008-000-090-164-C - slate replacement on a roof; © Historic Environment Scotland</a:t>
            </a:r>
          </a:p>
          <a:p>
            <a:r>
              <a:rPr lang="en-GB"/>
              <a:t>008-000-057-762-C – turf capping at Melrose Abbey; © Donald MacLeod</a:t>
            </a:r>
          </a:p>
        </p:txBody>
      </p:sp>
      <p:sp>
        <p:nvSpPr>
          <p:cNvPr id="4" name="Slide Number Placeholder 3"/>
          <p:cNvSpPr>
            <a:spLocks noGrp="1"/>
          </p:cNvSpPr>
          <p:nvPr>
            <p:ph type="sldNum" sz="quarter" idx="5"/>
          </p:nvPr>
        </p:nvSpPr>
        <p:spPr/>
        <p:txBody>
          <a:bodyPr/>
          <a:lstStyle/>
          <a:p>
            <a:fld id="{330114B5-CE61-46C5-8339-27228FF24664}" type="slidenum">
              <a:rPr lang="en-GB" smtClean="0"/>
              <a:t>17</a:t>
            </a:fld>
            <a:endParaRPr lang="en-GB"/>
          </a:p>
        </p:txBody>
      </p:sp>
    </p:spTree>
    <p:extLst>
      <p:ext uri="{BB962C8B-B14F-4D97-AF65-F5344CB8AC3E}">
        <p14:creationId xmlns:p14="http://schemas.microsoft.com/office/powerpoint/2010/main" val="2551366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a:t>Some of the traditional skills need by HES: thatching; stonemasonry; drystone construction.</a:t>
            </a:r>
          </a:p>
          <a:p>
            <a:pPr marL="0" lvl="0" indent="0">
              <a:buFont typeface="Arial" panose="020B0604020202020204" pitchFamily="34" charset="0"/>
              <a:buNone/>
            </a:pPr>
            <a:endParaRPr lang="en-GB"/>
          </a:p>
          <a:p>
            <a:pPr marL="0" lvl="0" indent="0">
              <a:buFont typeface="Arial" panose="020B0604020202020204" pitchFamily="34" charset="0"/>
              <a:buNone/>
            </a:pPr>
            <a:r>
              <a:rPr lang="en-GB"/>
              <a:t>Left: 008-000-026-968-C – re thatching at </a:t>
            </a:r>
            <a:r>
              <a:rPr lang="en-GB" err="1"/>
              <a:t>Arnol</a:t>
            </a:r>
            <a:r>
              <a:rPr lang="en-GB"/>
              <a:t> </a:t>
            </a:r>
            <a:r>
              <a:rPr lang="en-GB" err="1"/>
              <a:t>Blackhouse</a:t>
            </a:r>
            <a:r>
              <a:rPr lang="en-GB"/>
              <a:t>; © Historic Environment Scotland.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a:solidFill>
                  <a:schemeClr val="tx1"/>
                </a:solidFill>
                <a:effectLst/>
                <a:latin typeface="+mn-lt"/>
                <a:ea typeface="+mn-ea"/>
                <a:cs typeface="+mn-cs"/>
              </a:rPr>
              <a:t>Middle: 008-000-006-837-C – stonemason using a mell and chisel; © Crown Copyright HES</a:t>
            </a:r>
            <a:endParaRPr lang="en-GB"/>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Right: 008-000-082-498-C – </a:t>
            </a:r>
            <a:r>
              <a:rPr lang="en-GB" err="1"/>
              <a:t>drystane</a:t>
            </a:r>
            <a:r>
              <a:rPr lang="en-GB"/>
              <a:t> construction; © Historic Environment Scotland</a:t>
            </a:r>
          </a:p>
          <a:p>
            <a:endParaRPr lang="en-GB"/>
          </a:p>
        </p:txBody>
      </p:sp>
      <p:sp>
        <p:nvSpPr>
          <p:cNvPr id="4" name="Slide Number Placeholder 3"/>
          <p:cNvSpPr>
            <a:spLocks noGrp="1"/>
          </p:cNvSpPr>
          <p:nvPr>
            <p:ph type="sldNum" sz="quarter" idx="5"/>
          </p:nvPr>
        </p:nvSpPr>
        <p:spPr/>
        <p:txBody>
          <a:bodyPr/>
          <a:lstStyle/>
          <a:p>
            <a:fld id="{330114B5-CE61-46C5-8339-27228FF24664}" type="slidenum">
              <a:rPr lang="en-GB" smtClean="0"/>
              <a:t>18</a:t>
            </a:fld>
            <a:endParaRPr lang="en-GB"/>
          </a:p>
        </p:txBody>
      </p:sp>
    </p:spTree>
    <p:extLst>
      <p:ext uri="{BB962C8B-B14F-4D97-AF65-F5344CB8AC3E}">
        <p14:creationId xmlns:p14="http://schemas.microsoft.com/office/powerpoint/2010/main" val="413036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See also careers fact and activity sheets.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Suggested links: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Scottish Stonemasonry at The White House - YouTube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sng">
                <a:solidFill>
                  <a:srgbClr val="0000FF"/>
                </a:solidFill>
                <a:effectLst/>
                <a:latin typeface="Gotham Book"/>
                <a:ea typeface="Calibri" panose="020F0502020204030204" pitchFamily="34" charset="0"/>
                <a:cs typeface="Times New Roman" panose="02020603050405020304" pitchFamily="18" charset="0"/>
                <a:hlinkClick r:id="rId4"/>
              </a:rPr>
              <a:t>How To Be A Holyrood Ranger - YouTube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sng">
                <a:solidFill>
                  <a:srgbClr val="0000FF"/>
                </a:solidFill>
                <a:effectLst/>
                <a:latin typeface="Gotham Book"/>
                <a:ea typeface="Calibri" panose="020F0502020204030204" pitchFamily="34" charset="0"/>
                <a:cs typeface="Times New Roman" panose="02020603050405020304" pitchFamily="18" charset="0"/>
                <a:hlinkClick r:id="rId5"/>
              </a:rPr>
              <a:t>Meet The Modern Apprentices at Edinburgh Castle - YouTube</a:t>
            </a:r>
            <a:r>
              <a:rPr lang="en-GB" sz="1800">
                <a:effectLst/>
                <a:latin typeface="Gotham Book"/>
                <a:ea typeface="Calibri" panose="020F0502020204030204" pitchFamily="34" charset="0"/>
                <a:cs typeface="Arial" panose="020B0604020202020204" pitchFamily="34" charset="0"/>
              </a:rPr>
              <a:t> </a:t>
            </a:r>
            <a:endParaRPr lang="en-GB" sz="1200" kern="1200">
              <a:solidFill>
                <a:schemeClr val="tx1"/>
              </a:solidFill>
              <a:effectLst/>
              <a:latin typeface="+mn-lt"/>
              <a:ea typeface="+mn-ea"/>
              <a:cs typeface="+mn-cs"/>
            </a:endParaRPr>
          </a:p>
          <a:p>
            <a:endParaRPr lang="en-GB"/>
          </a:p>
          <a:p>
            <a:r>
              <a:rPr lang="en-GB"/>
              <a:t>008-000-084-211-C: Painter, joiner and stonemason at Edinburgh Castle; © Historic Environment Scotland</a:t>
            </a:r>
          </a:p>
          <a:p>
            <a:r>
              <a:rPr lang="en-GB"/>
              <a:t>008-000-091-676-C: Conservation Scientist; © Historic Environment Scotland</a:t>
            </a:r>
          </a:p>
        </p:txBody>
      </p:sp>
      <p:sp>
        <p:nvSpPr>
          <p:cNvPr id="4" name="Slide Number Placeholder 3"/>
          <p:cNvSpPr>
            <a:spLocks noGrp="1"/>
          </p:cNvSpPr>
          <p:nvPr>
            <p:ph type="sldNum" sz="quarter" idx="5"/>
          </p:nvPr>
        </p:nvSpPr>
        <p:spPr/>
        <p:txBody>
          <a:bodyPr/>
          <a:lstStyle/>
          <a:p>
            <a:fld id="{330114B5-CE61-46C5-8339-27228FF24664}" type="slidenum">
              <a:rPr lang="en-GB" smtClean="0"/>
              <a:t>19</a:t>
            </a:fld>
            <a:endParaRPr lang="en-GB"/>
          </a:p>
        </p:txBody>
      </p:sp>
    </p:spTree>
    <p:extLst>
      <p:ext uri="{BB962C8B-B14F-4D97-AF65-F5344CB8AC3E}">
        <p14:creationId xmlns:p14="http://schemas.microsoft.com/office/powerpoint/2010/main" val="2797026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See also sustainability fact and activity sheets which can also support discussion.</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Suggested links:</a:t>
            </a:r>
          </a:p>
          <a:p>
            <a:r>
              <a:rPr lang="en-GB">
                <a:hlinkClick r:id="rId3"/>
              </a:rPr>
              <a:t>What is sustainable tourism? – YouTube</a:t>
            </a:r>
            <a:endParaRPr lang="en-GB"/>
          </a:p>
          <a:p>
            <a:endParaRPr lang="en-GB"/>
          </a:p>
          <a:p>
            <a:r>
              <a:rPr lang="en-GB"/>
              <a:t>Top: 008-000-084-358-C: large crowd at a HES event at Linlithgow Palace; © Alastair Ross.</a:t>
            </a:r>
          </a:p>
          <a:p>
            <a:r>
              <a:rPr lang="en-GB"/>
              <a:t>Bottom: 008-001-078-871-C: crowd in car park at Stirling Castle; © Rob McDougall</a:t>
            </a:r>
          </a:p>
        </p:txBody>
      </p:sp>
      <p:sp>
        <p:nvSpPr>
          <p:cNvPr id="4" name="Slide Number Placeholder 3"/>
          <p:cNvSpPr>
            <a:spLocks noGrp="1"/>
          </p:cNvSpPr>
          <p:nvPr>
            <p:ph type="sldNum" sz="quarter" idx="5"/>
          </p:nvPr>
        </p:nvSpPr>
        <p:spPr/>
        <p:txBody>
          <a:bodyPr/>
          <a:lstStyle/>
          <a:p>
            <a:fld id="{330114B5-CE61-46C5-8339-27228FF24664}" type="slidenum">
              <a:rPr lang="en-GB" smtClean="0"/>
              <a:t>20</a:t>
            </a:fld>
            <a:endParaRPr lang="en-GB"/>
          </a:p>
        </p:txBody>
      </p:sp>
    </p:spTree>
    <p:extLst>
      <p:ext uri="{BB962C8B-B14F-4D97-AF65-F5344CB8AC3E}">
        <p14:creationId xmlns:p14="http://schemas.microsoft.com/office/powerpoint/2010/main" val="3922699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a:solidFill>
                  <a:schemeClr val="tx1"/>
                </a:solidFill>
                <a:effectLst/>
                <a:latin typeface="+mn-lt"/>
                <a:ea typeface="+mn-ea"/>
                <a:cs typeface="+mn-cs"/>
              </a:rPr>
              <a:t>Top left: 008-000-017-015-C: Skara Brae; © Crown Copyright HES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rPr>
              <a:t>Top right: 008-001-004-683-C: Edinburgh Castle; © Crown Copyright HES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rPr>
              <a:t>Bottom left: </a:t>
            </a:r>
            <a:r>
              <a:rPr lang="en-GB" b="0" i="0">
                <a:solidFill>
                  <a:srgbClr val="666666"/>
                </a:solidFill>
                <a:effectLst/>
                <a:latin typeface="Arial" panose="020B0604020202020204" pitchFamily="34" charset="0"/>
              </a:rPr>
              <a:t>008-000-093-915-C</a:t>
            </a:r>
            <a:r>
              <a:rPr lang="en-GB" sz="1200" b="0" i="0" kern="1200">
                <a:solidFill>
                  <a:schemeClr val="tx1"/>
                </a:solidFill>
                <a:effectLst/>
                <a:latin typeface="+mn-lt"/>
                <a:ea typeface="+mn-ea"/>
                <a:cs typeface="+mn-cs"/>
              </a:rPr>
              <a:t>: Glasgow Cathedral; © Historic Environment Scotland.</a:t>
            </a:r>
          </a:p>
          <a:p>
            <a:r>
              <a:rPr lang="en-GB" sz="1200" b="0" i="0" kern="1200">
                <a:solidFill>
                  <a:schemeClr val="tx1"/>
                </a:solidFill>
                <a:effectLst/>
                <a:latin typeface="+mn-lt"/>
                <a:ea typeface="+mn-ea"/>
                <a:cs typeface="+mn-cs"/>
              </a:rPr>
              <a:t>Bottom right: 008-001-017-374-C: Stanley Mills; © Crown Copyright HES</a:t>
            </a:r>
          </a:p>
        </p:txBody>
      </p:sp>
      <p:sp>
        <p:nvSpPr>
          <p:cNvPr id="4" name="Slide Number Placeholder 3"/>
          <p:cNvSpPr>
            <a:spLocks noGrp="1"/>
          </p:cNvSpPr>
          <p:nvPr>
            <p:ph type="sldNum" sz="quarter" idx="5"/>
          </p:nvPr>
        </p:nvSpPr>
        <p:spPr/>
        <p:txBody>
          <a:bodyPr/>
          <a:lstStyle/>
          <a:p>
            <a:fld id="{330114B5-CE61-46C5-8339-27228FF24664}" type="slidenum">
              <a:rPr lang="en-GB" smtClean="0"/>
              <a:t>3</a:t>
            </a:fld>
            <a:endParaRPr lang="en-GB"/>
          </a:p>
        </p:txBody>
      </p:sp>
    </p:spTree>
    <p:extLst>
      <p:ext uri="{BB962C8B-B14F-4D97-AF65-F5344CB8AC3E}">
        <p14:creationId xmlns:p14="http://schemas.microsoft.com/office/powerpoint/2010/main" val="2550284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008-000-091-333-C – bike racks at Dundonald Castle; © Historic Environment Scotland</a:t>
            </a:r>
            <a:endParaRPr lang="en-US"/>
          </a:p>
          <a:p>
            <a:r>
              <a:rPr lang="en-GB"/>
              <a:t>008-000-092-755-C – paths closed sign at </a:t>
            </a:r>
            <a:r>
              <a:rPr lang="en-GB" err="1"/>
              <a:t>Doune</a:t>
            </a:r>
            <a:r>
              <a:rPr lang="en-GB"/>
              <a:t> Castle; © Rob McDougall</a:t>
            </a:r>
          </a:p>
        </p:txBody>
      </p:sp>
      <p:sp>
        <p:nvSpPr>
          <p:cNvPr id="4" name="Slide Number Placeholder 3"/>
          <p:cNvSpPr>
            <a:spLocks noGrp="1"/>
          </p:cNvSpPr>
          <p:nvPr>
            <p:ph type="sldNum" sz="quarter" idx="5"/>
          </p:nvPr>
        </p:nvSpPr>
        <p:spPr/>
        <p:txBody>
          <a:bodyPr/>
          <a:lstStyle/>
          <a:p>
            <a:fld id="{330114B5-CE61-46C5-8339-27228FF24664}" type="slidenum">
              <a:rPr lang="en-GB" smtClean="0"/>
              <a:t>21</a:t>
            </a:fld>
            <a:endParaRPr lang="en-GB"/>
          </a:p>
        </p:txBody>
      </p:sp>
    </p:spTree>
    <p:extLst>
      <p:ext uri="{BB962C8B-B14F-4D97-AF65-F5344CB8AC3E}">
        <p14:creationId xmlns:p14="http://schemas.microsoft.com/office/powerpoint/2010/main" val="2618190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008-000-035-898-C: recycling bins at Edinburgh Castle; © Historic Environment Scotland</a:t>
            </a:r>
          </a:p>
          <a:p>
            <a:r>
              <a:rPr lang="en-GB" b="0" i="0">
                <a:solidFill>
                  <a:srgbClr val="666666"/>
                </a:solidFill>
                <a:effectLst/>
                <a:latin typeface="Arial" panose="020B0604020202020204" pitchFamily="34" charset="0"/>
              </a:rPr>
              <a:t>008-000-020-428-C: inside the shop at Aberdour Castle; © Crown Copyright HES</a:t>
            </a:r>
            <a:endParaRPr lang="en-GB"/>
          </a:p>
        </p:txBody>
      </p:sp>
      <p:sp>
        <p:nvSpPr>
          <p:cNvPr id="4" name="Slide Number Placeholder 3"/>
          <p:cNvSpPr>
            <a:spLocks noGrp="1"/>
          </p:cNvSpPr>
          <p:nvPr>
            <p:ph type="sldNum" sz="quarter" idx="5"/>
          </p:nvPr>
        </p:nvSpPr>
        <p:spPr/>
        <p:txBody>
          <a:bodyPr/>
          <a:lstStyle/>
          <a:p>
            <a:fld id="{330114B5-CE61-46C5-8339-27228FF24664}" type="slidenum">
              <a:rPr lang="en-GB" smtClean="0"/>
              <a:t>22</a:t>
            </a:fld>
            <a:endParaRPr lang="en-GB"/>
          </a:p>
        </p:txBody>
      </p:sp>
    </p:spTree>
    <p:extLst>
      <p:ext uri="{BB962C8B-B14F-4D97-AF65-F5344CB8AC3E}">
        <p14:creationId xmlns:p14="http://schemas.microsoft.com/office/powerpoint/2010/main" val="4059994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30114B5-CE61-46C5-8339-27228FF24664}" type="slidenum">
              <a:rPr lang="en-GB" smtClean="0"/>
              <a:t>23</a:t>
            </a:fld>
            <a:endParaRPr lang="en-GB"/>
          </a:p>
        </p:txBody>
      </p:sp>
    </p:spTree>
    <p:extLst>
      <p:ext uri="{BB962C8B-B14F-4D97-AF65-F5344CB8AC3E}">
        <p14:creationId xmlns:p14="http://schemas.microsoft.com/office/powerpoint/2010/main" val="3465050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666666"/>
                </a:solidFill>
                <a:effectLst/>
                <a:latin typeface="Arial" panose="020B0604020202020204" pitchFamily="34" charset="0"/>
              </a:rPr>
              <a:t>Banner © </a:t>
            </a:r>
            <a:r>
              <a:rPr lang="en-GB" b="0" i="0" err="1">
                <a:solidFill>
                  <a:srgbClr val="666666"/>
                </a:solidFill>
                <a:effectLst/>
                <a:latin typeface="Arial" panose="020B0604020202020204" pitchFamily="34" charset="0"/>
              </a:rPr>
              <a:t>Knoxland</a:t>
            </a:r>
            <a:r>
              <a:rPr lang="en-GB" b="0" i="0">
                <a:solidFill>
                  <a:srgbClr val="666666"/>
                </a:solidFill>
                <a:effectLst/>
                <a:latin typeface="Arial" panose="020B0604020202020204" pitchFamily="34" charset="0"/>
              </a:rPr>
              <a:t> primary school.</a:t>
            </a:r>
          </a:p>
          <a:p>
            <a:endParaRPr lang="en-GB"/>
          </a:p>
        </p:txBody>
      </p:sp>
      <p:sp>
        <p:nvSpPr>
          <p:cNvPr id="4" name="Slide Number Placeholder 3"/>
          <p:cNvSpPr>
            <a:spLocks noGrp="1"/>
          </p:cNvSpPr>
          <p:nvPr>
            <p:ph type="sldNum" sz="quarter" idx="5"/>
          </p:nvPr>
        </p:nvSpPr>
        <p:spPr/>
        <p:txBody>
          <a:bodyPr/>
          <a:lstStyle/>
          <a:p>
            <a:fld id="{330114B5-CE61-46C5-8339-27228FF24664}" type="slidenum">
              <a:rPr lang="en-GB" smtClean="0"/>
              <a:t>24</a:t>
            </a:fld>
            <a:endParaRPr lang="en-GB"/>
          </a:p>
        </p:txBody>
      </p:sp>
    </p:spTree>
    <p:extLst>
      <p:ext uri="{BB962C8B-B14F-4D97-AF65-F5344CB8AC3E}">
        <p14:creationId xmlns:p14="http://schemas.microsoft.com/office/powerpoint/2010/main" val="1341382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30114B5-CE61-46C5-8339-27228FF24664}" type="slidenum">
              <a:rPr lang="en-GB" smtClean="0"/>
              <a:t>25</a:t>
            </a:fld>
            <a:endParaRPr lang="en-GB"/>
          </a:p>
        </p:txBody>
      </p:sp>
    </p:spTree>
    <p:extLst>
      <p:ext uri="{BB962C8B-B14F-4D97-AF65-F5344CB8AC3E}">
        <p14:creationId xmlns:p14="http://schemas.microsoft.com/office/powerpoint/2010/main" val="2154949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666666"/>
                </a:solidFill>
                <a:effectLst/>
                <a:latin typeface="Arial" panose="020B0604020202020204" pitchFamily="34" charset="0"/>
              </a:rPr>
              <a:t>008-001-079-160-C: </a:t>
            </a:r>
            <a:r>
              <a:rPr lang="en-GB" b="0" i="0" err="1">
                <a:solidFill>
                  <a:srgbClr val="666666"/>
                </a:solidFill>
                <a:effectLst/>
                <a:latin typeface="Arial" panose="020B0604020202020204" pitchFamily="34" charset="0"/>
              </a:rPr>
              <a:t>Bonawe</a:t>
            </a:r>
            <a:r>
              <a:rPr lang="en-GB" b="0" i="0">
                <a:solidFill>
                  <a:srgbClr val="666666"/>
                </a:solidFill>
                <a:effectLst/>
                <a:latin typeface="Arial" panose="020B0604020202020204" pitchFamily="34" charset="0"/>
              </a:rPr>
              <a:t> Iron Furnace © Crown Copyright HES.</a:t>
            </a:r>
            <a:endParaRPr lang="en-GB"/>
          </a:p>
        </p:txBody>
      </p:sp>
      <p:sp>
        <p:nvSpPr>
          <p:cNvPr id="4" name="Slide Number Placeholder 3"/>
          <p:cNvSpPr>
            <a:spLocks noGrp="1"/>
          </p:cNvSpPr>
          <p:nvPr>
            <p:ph type="sldNum" sz="quarter" idx="5"/>
          </p:nvPr>
        </p:nvSpPr>
        <p:spPr/>
        <p:txBody>
          <a:bodyPr/>
          <a:lstStyle/>
          <a:p>
            <a:fld id="{330114B5-CE61-46C5-8339-27228FF24664}" type="slidenum">
              <a:rPr lang="en-GB" smtClean="0"/>
              <a:t>4</a:t>
            </a:fld>
            <a:endParaRPr lang="en-GB"/>
          </a:p>
        </p:txBody>
      </p:sp>
    </p:spTree>
    <p:extLst>
      <p:ext uri="{BB962C8B-B14F-4D97-AF65-F5344CB8AC3E}">
        <p14:creationId xmlns:p14="http://schemas.microsoft.com/office/powerpoint/2010/main" val="1561524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008-000-066-625-C: Craigmillar Castle and area © Historic Environment Scotland.</a:t>
            </a:r>
          </a:p>
          <a:p>
            <a:endParaRPr lang="en-GB"/>
          </a:p>
        </p:txBody>
      </p:sp>
      <p:sp>
        <p:nvSpPr>
          <p:cNvPr id="4" name="Slide Number Placeholder 3"/>
          <p:cNvSpPr>
            <a:spLocks noGrp="1"/>
          </p:cNvSpPr>
          <p:nvPr>
            <p:ph type="sldNum" sz="quarter" idx="5"/>
          </p:nvPr>
        </p:nvSpPr>
        <p:spPr/>
        <p:txBody>
          <a:bodyPr/>
          <a:lstStyle/>
          <a:p>
            <a:fld id="{330114B5-CE61-46C5-8339-27228FF24664}" type="slidenum">
              <a:rPr lang="en-GB" smtClean="0"/>
              <a:t>5</a:t>
            </a:fld>
            <a:endParaRPr lang="en-GB"/>
          </a:p>
        </p:txBody>
      </p:sp>
    </p:spTree>
    <p:extLst>
      <p:ext uri="{BB962C8B-B14F-4D97-AF65-F5344CB8AC3E}">
        <p14:creationId xmlns:p14="http://schemas.microsoft.com/office/powerpoint/2010/main" val="1209103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baseline="0">
                <a:solidFill>
                  <a:srgbClr val="4C4C4E"/>
                </a:solidFill>
                <a:latin typeface="Gotham HTF Book"/>
              </a:rPr>
              <a:t>Map of Arbroath (modern OS map) reproduced by permission of the National Library of Scotland. </a:t>
            </a:r>
            <a:endParaRPr lang="en-GB"/>
          </a:p>
        </p:txBody>
      </p:sp>
      <p:sp>
        <p:nvSpPr>
          <p:cNvPr id="4" name="Slide Number Placeholder 3"/>
          <p:cNvSpPr>
            <a:spLocks noGrp="1"/>
          </p:cNvSpPr>
          <p:nvPr>
            <p:ph type="sldNum" sz="quarter" idx="5"/>
          </p:nvPr>
        </p:nvSpPr>
        <p:spPr/>
        <p:txBody>
          <a:bodyPr/>
          <a:lstStyle/>
          <a:p>
            <a:fld id="{330114B5-CE61-46C5-8339-27228FF24664}" type="slidenum">
              <a:rPr lang="en-GB" smtClean="0"/>
              <a:t>6</a:t>
            </a:fld>
            <a:endParaRPr lang="en-GB"/>
          </a:p>
        </p:txBody>
      </p:sp>
    </p:spTree>
    <p:extLst>
      <p:ext uri="{BB962C8B-B14F-4D97-AF65-F5344CB8AC3E}">
        <p14:creationId xmlns:p14="http://schemas.microsoft.com/office/powerpoint/2010/main" val="1202532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666666"/>
                </a:solidFill>
                <a:effectLst/>
                <a:latin typeface="Arial" panose="020B0604020202020204" pitchFamily="34" charset="0"/>
              </a:rPr>
              <a:t>008-001-034-718-C: Raw Sugar Warehouse conversion, James Watt Dock, Greenock. © HES</a:t>
            </a:r>
          </a:p>
          <a:p>
            <a:r>
              <a:rPr lang="en-GB" b="0" i="0">
                <a:solidFill>
                  <a:srgbClr val="666666"/>
                </a:solidFill>
                <a:effectLst/>
                <a:latin typeface="Arial" panose="020B0604020202020204" pitchFamily="34" charset="0"/>
              </a:rPr>
              <a:t>008-001-019-062-C: Carling Academy, 117 Eglinton Street, Glasgow. This was previously the New Bedford cinema and, after that, a bingo hall. © HES</a:t>
            </a:r>
            <a:endParaRPr lang="en-GB"/>
          </a:p>
        </p:txBody>
      </p:sp>
      <p:sp>
        <p:nvSpPr>
          <p:cNvPr id="4" name="Slide Number Placeholder 3"/>
          <p:cNvSpPr>
            <a:spLocks noGrp="1"/>
          </p:cNvSpPr>
          <p:nvPr>
            <p:ph type="sldNum" sz="quarter" idx="5"/>
          </p:nvPr>
        </p:nvSpPr>
        <p:spPr/>
        <p:txBody>
          <a:bodyPr/>
          <a:lstStyle/>
          <a:p>
            <a:fld id="{330114B5-CE61-46C5-8339-27228FF24664}" type="slidenum">
              <a:rPr lang="en-GB" smtClean="0"/>
              <a:t>7</a:t>
            </a:fld>
            <a:endParaRPr lang="en-GB"/>
          </a:p>
        </p:txBody>
      </p:sp>
    </p:spTree>
    <p:extLst>
      <p:ext uri="{BB962C8B-B14F-4D97-AF65-F5344CB8AC3E}">
        <p14:creationId xmlns:p14="http://schemas.microsoft.com/office/powerpoint/2010/main" val="1828970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008-000-037-157-C: Re-enactment of an attack on a castle; © Greg </a:t>
            </a:r>
            <a:r>
              <a:rPr lang="en-GB" err="1"/>
              <a:t>Macvean</a:t>
            </a:r>
            <a:endParaRPr lang="en-GB">
              <a:cs typeface="Calibri" panose="020F0502020204030204"/>
            </a:endParaRPr>
          </a:p>
          <a:p>
            <a:endParaRPr lang="en-GB"/>
          </a:p>
        </p:txBody>
      </p:sp>
      <p:sp>
        <p:nvSpPr>
          <p:cNvPr id="4" name="Slide Number Placeholder 3"/>
          <p:cNvSpPr>
            <a:spLocks noGrp="1"/>
          </p:cNvSpPr>
          <p:nvPr>
            <p:ph type="sldNum" sz="quarter" idx="5"/>
          </p:nvPr>
        </p:nvSpPr>
        <p:spPr/>
        <p:txBody>
          <a:bodyPr/>
          <a:lstStyle/>
          <a:p>
            <a:fld id="{330114B5-CE61-46C5-8339-27228FF24664}" type="slidenum">
              <a:rPr lang="en-GB" smtClean="0"/>
              <a:t>8</a:t>
            </a:fld>
            <a:endParaRPr lang="en-GB"/>
          </a:p>
        </p:txBody>
      </p:sp>
    </p:spTree>
    <p:extLst>
      <p:ext uri="{BB962C8B-B14F-4D97-AF65-F5344CB8AC3E}">
        <p14:creationId xmlns:p14="http://schemas.microsoft.com/office/powerpoint/2010/main" val="3168622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008-000-082-000-C: St Bridget’s Kirk; ©Historic Environment Scotland</a:t>
            </a:r>
          </a:p>
          <a:p>
            <a:endParaRPr lang="en-GB"/>
          </a:p>
        </p:txBody>
      </p:sp>
      <p:sp>
        <p:nvSpPr>
          <p:cNvPr id="4" name="Slide Number Placeholder 3"/>
          <p:cNvSpPr>
            <a:spLocks noGrp="1"/>
          </p:cNvSpPr>
          <p:nvPr>
            <p:ph type="sldNum" sz="quarter" idx="5"/>
          </p:nvPr>
        </p:nvSpPr>
        <p:spPr/>
        <p:txBody>
          <a:bodyPr/>
          <a:lstStyle/>
          <a:p>
            <a:fld id="{330114B5-CE61-46C5-8339-27228FF24664}" type="slidenum">
              <a:rPr lang="en-GB" smtClean="0"/>
              <a:t>9</a:t>
            </a:fld>
            <a:endParaRPr lang="en-GB"/>
          </a:p>
        </p:txBody>
      </p:sp>
    </p:spTree>
    <p:extLst>
      <p:ext uri="{BB962C8B-B14F-4D97-AF65-F5344CB8AC3E}">
        <p14:creationId xmlns:p14="http://schemas.microsoft.com/office/powerpoint/2010/main" val="3997579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a:effectLst/>
                <a:latin typeface="Arial" panose="020B0604020202020204" pitchFamily="34" charset="0"/>
              </a:rPr>
              <a:t>Left: </a:t>
            </a:r>
            <a:r>
              <a:rPr lang="en-GB">
                <a:effectLst/>
                <a:latin typeface="Arial" panose="020B0604020202020204" pitchFamily="34" charset="0"/>
              </a:rPr>
              <a:t>008-000-032-786-C: Graffiti at Dumbarton © </a:t>
            </a:r>
            <a:r>
              <a:rPr lang="en-GB" b="0" i="0">
                <a:solidFill>
                  <a:srgbClr val="666666"/>
                </a:solidFill>
                <a:effectLst/>
                <a:latin typeface="Arial" panose="020B0604020202020204" pitchFamily="34" charset="0"/>
              </a:rPr>
              <a:t>Crown Copyright HES</a:t>
            </a:r>
            <a:endParaRPr lang="en-GB">
              <a:effectLst/>
              <a:latin typeface="Arial" panose="020B0604020202020204" pitchFamily="34" charset="0"/>
            </a:endParaRPr>
          </a:p>
          <a:p>
            <a:pPr algn="l"/>
            <a:r>
              <a:rPr lang="en-GB" b="1">
                <a:effectLst/>
                <a:latin typeface="Arial" panose="020B0604020202020204" pitchFamily="34" charset="0"/>
              </a:rPr>
              <a:t>Right</a:t>
            </a:r>
            <a:r>
              <a:rPr lang="en-GB">
                <a:effectLst/>
                <a:latin typeface="Arial" panose="020B0604020202020204" pitchFamily="34" charset="0"/>
              </a:rPr>
              <a:t>: 008-000-110-426-C: </a:t>
            </a:r>
            <a:r>
              <a:rPr lang="en-GB" err="1">
                <a:effectLst/>
                <a:latin typeface="Arial" panose="020B0604020202020204" pitchFamily="34" charset="0"/>
              </a:rPr>
              <a:t>Threave</a:t>
            </a:r>
            <a:r>
              <a:rPr lang="en-GB">
                <a:effectLst/>
                <a:latin typeface="Arial" panose="020B0604020202020204" pitchFamily="34" charset="0"/>
              </a:rPr>
              <a:t> Castle © Historic Environment Scotland</a:t>
            </a:r>
          </a:p>
        </p:txBody>
      </p:sp>
      <p:sp>
        <p:nvSpPr>
          <p:cNvPr id="4" name="Slide Number Placeholder 3"/>
          <p:cNvSpPr>
            <a:spLocks noGrp="1"/>
          </p:cNvSpPr>
          <p:nvPr>
            <p:ph type="sldNum" sz="quarter" idx="5"/>
          </p:nvPr>
        </p:nvSpPr>
        <p:spPr/>
        <p:txBody>
          <a:bodyPr/>
          <a:lstStyle/>
          <a:p>
            <a:fld id="{330114B5-CE61-46C5-8339-27228FF24664}" type="slidenum">
              <a:rPr lang="en-GB" smtClean="0"/>
              <a:t>10</a:t>
            </a:fld>
            <a:endParaRPr lang="en-GB"/>
          </a:p>
        </p:txBody>
      </p:sp>
    </p:spTree>
    <p:extLst>
      <p:ext uri="{BB962C8B-B14F-4D97-AF65-F5344CB8AC3E}">
        <p14:creationId xmlns:p14="http://schemas.microsoft.com/office/powerpoint/2010/main" val="852318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6041" y="3862233"/>
            <a:ext cx="7982675" cy="2252373"/>
          </a:xfrm>
        </p:spPr>
        <p:txBody>
          <a:bodyPr anchor="t" anchorCtr="0"/>
          <a:lstStyle>
            <a:lvl1pPr>
              <a:lnSpc>
                <a:spcPct val="90000"/>
              </a:lnSpc>
              <a:defRPr sz="7500" b="1" cap="none" baseline="0">
                <a:solidFill>
                  <a:schemeClr val="bg1"/>
                </a:solidFill>
                <a:latin typeface="Glypha LT Std" panose="02060503030505020204" pitchFamily="18" charset="0"/>
              </a:defRPr>
            </a:lvl1pPr>
          </a:lstStyle>
          <a:p>
            <a:r>
              <a:rPr lang="en-GB"/>
              <a:t>Headline </a:t>
            </a:r>
            <a:br>
              <a:rPr lang="en-GB"/>
            </a:br>
            <a:r>
              <a:rPr lang="en-GB"/>
              <a:t>to go here</a:t>
            </a:r>
            <a:endParaRPr lang="en-US"/>
          </a:p>
        </p:txBody>
      </p:sp>
      <p:pic>
        <p:nvPicPr>
          <p:cNvPr id="3" name="Picture 2" descr="Historic Environment Scotland Logo REV.eps">
            <a:extLst>
              <a:ext uri="{FF2B5EF4-FFF2-40B4-BE49-F238E27FC236}">
                <a16:creationId xmlns:a16="http://schemas.microsoft.com/office/drawing/2014/main" id="{3934EF12-D5D5-45A4-90ED-C452201D79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31513" y="6275959"/>
            <a:ext cx="2010918" cy="322707"/>
          </a:xfrm>
          <a:prstGeom prst="rect">
            <a:avLst/>
          </a:prstGeom>
        </p:spPr>
      </p:pic>
      <p:sp>
        <p:nvSpPr>
          <p:cNvPr id="4" name="TextBox 3">
            <a:extLst>
              <a:ext uri="{FF2B5EF4-FFF2-40B4-BE49-F238E27FC236}">
                <a16:creationId xmlns:a16="http://schemas.microsoft.com/office/drawing/2014/main" id="{C2BF491B-2598-46F6-A0E1-987F7F2B44EC}"/>
              </a:ext>
            </a:extLst>
          </p:cNvPr>
          <p:cNvSpPr txBox="1"/>
          <p:nvPr userDrawn="1"/>
        </p:nvSpPr>
        <p:spPr>
          <a:xfrm>
            <a:off x="6731513" y="1960978"/>
            <a:ext cx="259742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3E51"/>
                </a:solidFill>
                <a:effectLst/>
                <a:uLnTx/>
                <a:uFillTx/>
                <a:latin typeface="Glypha LT Std" panose="02060503030505020204" pitchFamily="18" charset="0"/>
                <a:ea typeface="+mn-ea"/>
                <a:cs typeface="+mn-cs"/>
              </a:rPr>
              <a:t>Defending </a:t>
            </a:r>
            <a:br>
              <a:rPr kumimoji="0" lang="en-GB" sz="1800" b="1" i="0" u="none" strike="noStrike" kern="1200" cap="none" spc="0" normalizeH="0" baseline="0" noProof="0">
                <a:ln>
                  <a:noFill/>
                </a:ln>
                <a:solidFill>
                  <a:srgbClr val="003E51"/>
                </a:solidFill>
                <a:effectLst/>
                <a:uLnTx/>
                <a:uFillTx/>
                <a:latin typeface="Glypha LT Std" panose="02060503030505020204" pitchFamily="18" charset="0"/>
                <a:ea typeface="+mn-ea"/>
                <a:cs typeface="+mn-cs"/>
              </a:rPr>
            </a:br>
            <a:r>
              <a:rPr kumimoji="0" lang="en-GB" sz="1800" b="1" i="0" u="none" strike="noStrike" kern="1200" cap="none" spc="0" normalizeH="0" baseline="0" noProof="0">
                <a:ln>
                  <a:noFill/>
                </a:ln>
                <a:solidFill>
                  <a:srgbClr val="003E51"/>
                </a:solidFill>
                <a:effectLst/>
                <a:uLnTx/>
                <a:uFillTx/>
                <a:latin typeface="Glypha LT Std" panose="02060503030505020204" pitchFamily="18" charset="0"/>
                <a:ea typeface="+mn-ea"/>
                <a:cs typeface="+mn-cs"/>
              </a:rPr>
              <a:t>Scotland’s Heritage</a:t>
            </a:r>
          </a:p>
        </p:txBody>
      </p:sp>
    </p:spTree>
    <p:extLst>
      <p:ext uri="{BB962C8B-B14F-4D97-AF65-F5344CB8AC3E}">
        <p14:creationId xmlns:p14="http://schemas.microsoft.com/office/powerpoint/2010/main" val="60497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188000" y="2196000"/>
            <a:ext cx="6731317" cy="3617125"/>
          </a:xfrm>
        </p:spPr>
        <p:txBody>
          <a:bodyPr/>
          <a:lstStyle>
            <a:lvl1pPr marL="0" indent="0">
              <a:lnSpc>
                <a:spcPct val="90000"/>
              </a:lnSpc>
              <a:buNone/>
              <a:defRPr sz="5000" baseline="0">
                <a:solidFill>
                  <a:schemeClr val="bg1"/>
                </a:solidFill>
                <a:latin typeface="Gotham Bold" pitchFamily="50" charset="0"/>
              </a:defRPr>
            </a:lvl1pPr>
            <a:lvl2pPr marL="0" indent="0">
              <a:buNone/>
              <a:defRPr sz="2500">
                <a:solidFill>
                  <a:schemeClr val="tx2"/>
                </a:solidFill>
              </a:defRPr>
            </a:lvl2pPr>
            <a:lvl3pPr marL="0" indent="0">
              <a:buNone/>
              <a:defRPr sz="2500">
                <a:solidFill>
                  <a:schemeClr val="tx2"/>
                </a:solidFill>
              </a:defRPr>
            </a:lvl3pPr>
            <a:lvl4pPr marL="0" indent="0">
              <a:buNone/>
              <a:defRPr sz="2500">
                <a:solidFill>
                  <a:schemeClr val="tx2"/>
                </a:solidFill>
              </a:defRPr>
            </a:lvl4pPr>
            <a:lvl5pPr marL="0" indent="0">
              <a:buNone/>
              <a:defRPr sz="2500">
                <a:solidFill>
                  <a:schemeClr val="tx2"/>
                </a:solidFill>
              </a:defRPr>
            </a:lvl5pPr>
            <a:lvl6pPr>
              <a:defRPr sz="1800"/>
            </a:lvl6pPr>
            <a:lvl7pPr>
              <a:defRPr sz="1800"/>
            </a:lvl7pPr>
            <a:lvl8pPr>
              <a:defRPr sz="1800"/>
            </a:lvl8pPr>
            <a:lvl9pPr>
              <a:defRPr sz="1800"/>
            </a:lvl9pPr>
          </a:lstStyle>
          <a:p>
            <a:pPr lvl="0"/>
            <a:r>
              <a:rPr lang="en-GB"/>
              <a:t>Large quote copy</a:t>
            </a:r>
          </a:p>
        </p:txBody>
      </p:sp>
      <p:pic>
        <p:nvPicPr>
          <p:cNvPr id="4" name="Picture 3" descr="Historic Environment Scotland Logo REV.eps">
            <a:extLst>
              <a:ext uri="{FF2B5EF4-FFF2-40B4-BE49-F238E27FC236}">
                <a16:creationId xmlns:a16="http://schemas.microsoft.com/office/drawing/2014/main" id="{14595786-3310-425B-B5A9-114127EB005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51391" y="6333267"/>
            <a:ext cx="2010918" cy="322707"/>
          </a:xfrm>
          <a:prstGeom prst="rect">
            <a:avLst/>
          </a:prstGeom>
        </p:spPr>
      </p:pic>
      <p:sp>
        <p:nvSpPr>
          <p:cNvPr id="5" name="TextBox 4">
            <a:extLst>
              <a:ext uri="{FF2B5EF4-FFF2-40B4-BE49-F238E27FC236}">
                <a16:creationId xmlns:a16="http://schemas.microsoft.com/office/drawing/2014/main" id="{364008F8-73C4-444F-843D-88976705DBAF}"/>
              </a:ext>
            </a:extLst>
          </p:cNvPr>
          <p:cNvSpPr txBox="1"/>
          <p:nvPr userDrawn="1"/>
        </p:nvSpPr>
        <p:spPr>
          <a:xfrm>
            <a:off x="6136771" y="492707"/>
            <a:ext cx="324015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Glypha LT Std" panose="02060503030505020204" pitchFamily="18" charset="0"/>
                <a:ea typeface="+mn-ea"/>
                <a:cs typeface="+mn-cs"/>
              </a:rPr>
              <a:t>Defending Scotland’s Heritage</a:t>
            </a:r>
          </a:p>
        </p:txBody>
      </p:sp>
    </p:spTree>
    <p:extLst>
      <p:ext uri="{BB962C8B-B14F-4D97-AF65-F5344CB8AC3E}">
        <p14:creationId xmlns:p14="http://schemas.microsoft.com/office/powerpoint/2010/main" val="2010495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B">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188000" y="2195081"/>
            <a:ext cx="6731317" cy="3617125"/>
          </a:xfrm>
        </p:spPr>
        <p:txBody>
          <a:bodyPr/>
          <a:lstStyle>
            <a:lvl1pPr marL="0" indent="0">
              <a:lnSpc>
                <a:spcPct val="90000"/>
              </a:lnSpc>
              <a:buNone/>
              <a:defRPr sz="5000" baseline="0">
                <a:solidFill>
                  <a:schemeClr val="bg2"/>
                </a:solidFill>
                <a:latin typeface="Gotham Bold" pitchFamily="50" charset="0"/>
              </a:defRPr>
            </a:lvl1pPr>
            <a:lvl2pPr marL="0" indent="0">
              <a:buNone/>
              <a:defRPr sz="2500">
                <a:solidFill>
                  <a:schemeClr val="tx2"/>
                </a:solidFill>
              </a:defRPr>
            </a:lvl2pPr>
            <a:lvl3pPr marL="0" indent="0">
              <a:buNone/>
              <a:defRPr sz="2500">
                <a:solidFill>
                  <a:schemeClr val="tx2"/>
                </a:solidFill>
              </a:defRPr>
            </a:lvl3pPr>
            <a:lvl4pPr marL="0" indent="0">
              <a:buNone/>
              <a:defRPr sz="2500">
                <a:solidFill>
                  <a:schemeClr val="tx2"/>
                </a:solidFill>
              </a:defRPr>
            </a:lvl4pPr>
            <a:lvl5pPr marL="0" indent="0">
              <a:buNone/>
              <a:defRPr sz="2500">
                <a:solidFill>
                  <a:schemeClr val="tx2"/>
                </a:solidFill>
              </a:defRPr>
            </a:lvl5pPr>
            <a:lvl6pPr>
              <a:defRPr sz="1800"/>
            </a:lvl6pPr>
            <a:lvl7pPr>
              <a:defRPr sz="1800"/>
            </a:lvl7pPr>
            <a:lvl8pPr>
              <a:defRPr sz="1800"/>
            </a:lvl8pPr>
            <a:lvl9pPr>
              <a:defRPr sz="1800"/>
            </a:lvl9pPr>
          </a:lstStyle>
          <a:p>
            <a:pPr lvl="0"/>
            <a:r>
              <a:rPr lang="en-GB"/>
              <a:t>Large quote copy</a:t>
            </a:r>
          </a:p>
        </p:txBody>
      </p:sp>
      <p:pic>
        <p:nvPicPr>
          <p:cNvPr id="4" name="Picture 3" descr="Historic Environment Scotland Logo REV.eps">
            <a:extLst>
              <a:ext uri="{FF2B5EF4-FFF2-40B4-BE49-F238E27FC236}">
                <a16:creationId xmlns:a16="http://schemas.microsoft.com/office/drawing/2014/main" id="{E671FDB7-4ACE-4C0D-8EFB-7F395F9F68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38139" y="6313389"/>
            <a:ext cx="2010918" cy="322707"/>
          </a:xfrm>
          <a:prstGeom prst="rect">
            <a:avLst/>
          </a:prstGeom>
        </p:spPr>
      </p:pic>
      <p:sp>
        <p:nvSpPr>
          <p:cNvPr id="5" name="TextBox 4">
            <a:extLst>
              <a:ext uri="{FF2B5EF4-FFF2-40B4-BE49-F238E27FC236}">
                <a16:creationId xmlns:a16="http://schemas.microsoft.com/office/drawing/2014/main" id="{AE97AFC5-415D-46D2-B55C-016DE9B2F5C3}"/>
              </a:ext>
            </a:extLst>
          </p:cNvPr>
          <p:cNvSpPr txBox="1"/>
          <p:nvPr userDrawn="1"/>
        </p:nvSpPr>
        <p:spPr>
          <a:xfrm>
            <a:off x="1188000" y="6337954"/>
            <a:ext cx="324015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Glypha LT Std" panose="02060503030505020204" pitchFamily="18" charset="0"/>
                <a:ea typeface="+mn-ea"/>
                <a:cs typeface="+mn-cs"/>
              </a:rPr>
              <a:t>Defending Scotland’s Heritage</a:t>
            </a:r>
          </a:p>
        </p:txBody>
      </p:sp>
    </p:spTree>
    <p:extLst>
      <p:ext uri="{BB962C8B-B14F-4D97-AF65-F5344CB8AC3E}">
        <p14:creationId xmlns:p14="http://schemas.microsoft.com/office/powerpoint/2010/main" val="257625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and bod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descr="Historic Environment Scotland Logo REV.eps">
            <a:extLst>
              <a:ext uri="{FF2B5EF4-FFF2-40B4-BE49-F238E27FC236}">
                <a16:creationId xmlns:a16="http://schemas.microsoft.com/office/drawing/2014/main" id="{A51E693A-92AB-4D23-8A31-4774BA2FC08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58018" y="6326641"/>
            <a:ext cx="2010918" cy="322707"/>
          </a:xfrm>
          <a:prstGeom prst="rect">
            <a:avLst/>
          </a:prstGeom>
        </p:spPr>
      </p:pic>
      <p:sp>
        <p:nvSpPr>
          <p:cNvPr id="4" name="TextBox 3">
            <a:extLst>
              <a:ext uri="{FF2B5EF4-FFF2-40B4-BE49-F238E27FC236}">
                <a16:creationId xmlns:a16="http://schemas.microsoft.com/office/drawing/2014/main" id="{9A35F6AC-83AD-4907-9D2B-F855AA30B759}"/>
              </a:ext>
            </a:extLst>
          </p:cNvPr>
          <p:cNvSpPr txBox="1"/>
          <p:nvPr userDrawn="1"/>
        </p:nvSpPr>
        <p:spPr>
          <a:xfrm>
            <a:off x="3140175" y="677202"/>
            <a:ext cx="361784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3E51"/>
                </a:solidFill>
                <a:effectLst/>
                <a:uLnTx/>
                <a:uFillTx/>
                <a:latin typeface="Glypha LT Std" panose="02060503030505020204" pitchFamily="18" charset="0"/>
                <a:ea typeface="+mn-ea"/>
                <a:cs typeface="+mn-cs"/>
              </a:rPr>
              <a:t>Defending </a:t>
            </a:r>
            <a:br>
              <a:rPr kumimoji="0" lang="en-GB" sz="1800" b="1" i="0" u="none" strike="noStrike" kern="1200" cap="none" spc="0" normalizeH="0" baseline="0" noProof="0">
                <a:ln>
                  <a:noFill/>
                </a:ln>
                <a:solidFill>
                  <a:srgbClr val="003E51"/>
                </a:solidFill>
                <a:effectLst/>
                <a:uLnTx/>
                <a:uFillTx/>
                <a:latin typeface="Glypha LT Std" panose="02060503030505020204" pitchFamily="18" charset="0"/>
                <a:ea typeface="+mn-ea"/>
                <a:cs typeface="+mn-cs"/>
              </a:rPr>
            </a:br>
            <a:r>
              <a:rPr kumimoji="0" lang="en-GB" sz="1800" b="1" i="0" u="none" strike="noStrike" kern="1200" cap="none" spc="0" normalizeH="0" baseline="0" noProof="0">
                <a:ln>
                  <a:noFill/>
                </a:ln>
                <a:solidFill>
                  <a:srgbClr val="003E51"/>
                </a:solidFill>
                <a:effectLst/>
                <a:uLnTx/>
                <a:uFillTx/>
                <a:latin typeface="Glypha LT Std" panose="02060503030505020204" pitchFamily="18" charset="0"/>
                <a:ea typeface="+mn-ea"/>
                <a:cs typeface="+mn-cs"/>
              </a:rPr>
              <a:t>Scotland’s Heritage</a:t>
            </a:r>
          </a:p>
        </p:txBody>
      </p:sp>
      <p:sp>
        <p:nvSpPr>
          <p:cNvPr id="5" name="Title 1">
            <a:extLst>
              <a:ext uri="{FF2B5EF4-FFF2-40B4-BE49-F238E27FC236}">
                <a16:creationId xmlns:a16="http://schemas.microsoft.com/office/drawing/2014/main" id="{35545816-A0A2-4AA5-818D-C44FD7661891}"/>
              </a:ext>
            </a:extLst>
          </p:cNvPr>
          <p:cNvSpPr>
            <a:spLocks noGrp="1"/>
          </p:cNvSpPr>
          <p:nvPr>
            <p:ph type="title" hasCustomPrompt="1"/>
          </p:nvPr>
        </p:nvSpPr>
        <p:spPr>
          <a:xfrm>
            <a:off x="568630" y="2123099"/>
            <a:ext cx="4003370" cy="548585"/>
          </a:xfrm>
        </p:spPr>
        <p:txBody>
          <a:bodyPr/>
          <a:lstStyle>
            <a:lvl1pPr>
              <a:lnSpc>
                <a:spcPct val="90000"/>
              </a:lnSpc>
              <a:defRPr sz="4500" b="1" cap="none">
                <a:solidFill>
                  <a:schemeClr val="bg2"/>
                </a:solidFill>
                <a:latin typeface="+mj-lt"/>
              </a:defRPr>
            </a:lvl1pPr>
          </a:lstStyle>
          <a:p>
            <a:r>
              <a:rPr lang="en-GB"/>
              <a:t>Teachers notes</a:t>
            </a:r>
            <a:endParaRPr lang="en-US"/>
          </a:p>
        </p:txBody>
      </p:sp>
      <p:sp>
        <p:nvSpPr>
          <p:cNvPr id="8" name="Text Placeholder 7">
            <a:extLst>
              <a:ext uri="{FF2B5EF4-FFF2-40B4-BE49-F238E27FC236}">
                <a16:creationId xmlns:a16="http://schemas.microsoft.com/office/drawing/2014/main" id="{7EABD67C-2AFE-4090-B8E8-6EF09DCD4DBB}"/>
              </a:ext>
            </a:extLst>
          </p:cNvPr>
          <p:cNvSpPr>
            <a:spLocks noGrp="1"/>
          </p:cNvSpPr>
          <p:nvPr>
            <p:ph type="body" sz="quarter" idx="11" hasCustomPrompt="1"/>
          </p:nvPr>
        </p:nvSpPr>
        <p:spPr>
          <a:xfrm>
            <a:off x="568630" y="2957933"/>
            <a:ext cx="7979022" cy="3118189"/>
          </a:xfrm>
        </p:spPr>
        <p:txBody>
          <a:bodyPr/>
          <a:lstStyle>
            <a:lvl1pPr marL="0" indent="0">
              <a:lnSpc>
                <a:spcPct val="90000"/>
              </a:lnSpc>
              <a:buNone/>
              <a:defRPr sz="2200">
                <a:solidFill>
                  <a:schemeClr val="bg1"/>
                </a:solidFill>
                <a:latin typeface="Gotham Book" pitchFamily="50" charset="0"/>
              </a:defRPr>
            </a:lvl1pPr>
            <a:lvl2pPr marL="0" indent="0">
              <a:buNone/>
              <a:defRPr/>
            </a:lvl2pPr>
            <a:lvl3pPr marL="0" indent="0">
              <a:buNone/>
              <a:defRPr/>
            </a:lvl3pPr>
            <a:lvl4pPr marL="0" indent="0">
              <a:buNone/>
              <a:defRPr/>
            </a:lvl4pPr>
            <a:lvl5pPr marL="0" indent="0">
              <a:buNone/>
              <a:defRPr/>
            </a:lvl5pPr>
          </a:lstStyle>
          <a:p>
            <a:pPr lvl="0"/>
            <a:r>
              <a:rPr lang="en-GB"/>
              <a:t>Body copy</a:t>
            </a:r>
            <a:endParaRPr lang="en-US"/>
          </a:p>
        </p:txBody>
      </p:sp>
    </p:spTree>
    <p:extLst>
      <p:ext uri="{BB962C8B-B14F-4D97-AF65-F5344CB8AC3E}">
        <p14:creationId xmlns:p14="http://schemas.microsoft.com/office/powerpoint/2010/main" val="277133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subhead &amp; bod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5963" y="505706"/>
            <a:ext cx="7986712" cy="604925"/>
          </a:xfrm>
        </p:spPr>
        <p:txBody>
          <a:bodyPr/>
          <a:lstStyle>
            <a:lvl1pPr>
              <a:lnSpc>
                <a:spcPct val="90000"/>
              </a:lnSpc>
              <a:defRPr sz="4500" b="1" cap="none">
                <a:solidFill>
                  <a:schemeClr val="tx2"/>
                </a:solidFill>
                <a:latin typeface="+mj-lt"/>
              </a:defRPr>
            </a:lvl1pPr>
          </a:lstStyle>
          <a:p>
            <a:r>
              <a:rPr lang="en-GB"/>
              <a:t>Headline here</a:t>
            </a:r>
            <a:endParaRPr lang="en-US"/>
          </a:p>
        </p:txBody>
      </p:sp>
      <p:sp>
        <p:nvSpPr>
          <p:cNvPr id="3" name="Content Placeholder 2"/>
          <p:cNvSpPr>
            <a:spLocks noGrp="1"/>
          </p:cNvSpPr>
          <p:nvPr>
            <p:ph sz="half" idx="1" hasCustomPrompt="1"/>
          </p:nvPr>
        </p:nvSpPr>
        <p:spPr>
          <a:xfrm>
            <a:off x="712790" y="1974574"/>
            <a:ext cx="3627298" cy="3874898"/>
          </a:xfrm>
        </p:spPr>
        <p:txBody>
          <a:bodyPr/>
          <a:lstStyle>
            <a:lvl1pPr>
              <a:lnSpc>
                <a:spcPct val="90000"/>
              </a:lnSpc>
              <a:defRPr sz="2200" baseline="0">
                <a:latin typeface="Gotham Book" pitchFamily="50" charset="0"/>
              </a:defRPr>
            </a:lvl1pPr>
            <a:lvl2pPr>
              <a:defRPr sz="2500"/>
            </a:lvl2pPr>
            <a:lvl3pPr>
              <a:defRPr sz="2500"/>
            </a:lvl3pPr>
            <a:lvl4pPr>
              <a:defRPr sz="2500"/>
            </a:lvl4pPr>
            <a:lvl5pPr>
              <a:defRPr sz="2500"/>
            </a:lvl5pPr>
            <a:lvl6pPr>
              <a:defRPr sz="1800"/>
            </a:lvl6pPr>
            <a:lvl7pPr>
              <a:defRPr sz="1800"/>
            </a:lvl7pPr>
            <a:lvl8pPr>
              <a:defRPr sz="1800"/>
            </a:lvl8pPr>
            <a:lvl9pPr>
              <a:defRPr sz="1800"/>
            </a:lvl9pPr>
          </a:lstStyle>
          <a:p>
            <a:pPr lvl="0"/>
            <a:r>
              <a:rPr lang="en-GB"/>
              <a:t>Bullet points</a:t>
            </a:r>
          </a:p>
          <a:p>
            <a:pPr lvl="0"/>
            <a:endParaRPr lang="en-GB"/>
          </a:p>
        </p:txBody>
      </p:sp>
      <p:sp>
        <p:nvSpPr>
          <p:cNvPr id="6" name="Text Placeholder 5"/>
          <p:cNvSpPr>
            <a:spLocks noGrp="1"/>
          </p:cNvSpPr>
          <p:nvPr>
            <p:ph type="body" sz="quarter" idx="10" hasCustomPrompt="1"/>
          </p:nvPr>
        </p:nvSpPr>
        <p:spPr>
          <a:xfrm>
            <a:off x="715963" y="1308274"/>
            <a:ext cx="7989886" cy="395287"/>
          </a:xfrm>
        </p:spPr>
        <p:txBody>
          <a:bodyPr/>
          <a:lstStyle>
            <a:lvl1pPr marL="0" indent="0">
              <a:lnSpc>
                <a:spcPct val="90000"/>
              </a:lnSpc>
              <a:buNone/>
              <a:defRPr sz="2400" cap="none">
                <a:solidFill>
                  <a:schemeClr val="bg2"/>
                </a:solidFill>
                <a:latin typeface="+mn-lt"/>
              </a:defRPr>
            </a:lvl1pPr>
          </a:lstStyle>
          <a:p>
            <a:pPr lvl="0"/>
            <a:r>
              <a:rPr lang="en-GB"/>
              <a:t>Sub-headline here</a:t>
            </a:r>
            <a:endParaRPr lang="en-US"/>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8018" y="6319164"/>
            <a:ext cx="2010918" cy="322707"/>
          </a:xfrm>
          <a:prstGeom prst="rect">
            <a:avLst/>
          </a:prstGeom>
        </p:spPr>
      </p:pic>
      <p:sp>
        <p:nvSpPr>
          <p:cNvPr id="7" name="TextBox 6">
            <a:extLst>
              <a:ext uri="{FF2B5EF4-FFF2-40B4-BE49-F238E27FC236}">
                <a16:creationId xmlns:a16="http://schemas.microsoft.com/office/drawing/2014/main" id="{DBAE8E34-2F14-43BF-9D85-C4B5C10EEDF6}"/>
              </a:ext>
            </a:extLst>
          </p:cNvPr>
          <p:cNvSpPr txBox="1"/>
          <p:nvPr userDrawn="1"/>
        </p:nvSpPr>
        <p:spPr>
          <a:xfrm>
            <a:off x="712789" y="6302295"/>
            <a:ext cx="324015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3E51"/>
                </a:solidFill>
                <a:effectLst/>
                <a:uLnTx/>
                <a:uFillTx/>
                <a:latin typeface="Glypha LT Std" panose="02060503030505020204" pitchFamily="18" charset="0"/>
                <a:ea typeface="+mn-ea"/>
                <a:cs typeface="+mn-cs"/>
              </a:rPr>
              <a:t>Defending Scotland’s Heritage</a:t>
            </a:r>
          </a:p>
        </p:txBody>
      </p:sp>
      <p:sp>
        <p:nvSpPr>
          <p:cNvPr id="9" name="Content Placeholder 2">
            <a:extLst>
              <a:ext uri="{FF2B5EF4-FFF2-40B4-BE49-F238E27FC236}">
                <a16:creationId xmlns:a16="http://schemas.microsoft.com/office/drawing/2014/main" id="{916F60A4-C342-4C85-ADD6-DFCFD6AEFF75}"/>
              </a:ext>
            </a:extLst>
          </p:cNvPr>
          <p:cNvSpPr>
            <a:spLocks noGrp="1"/>
          </p:cNvSpPr>
          <p:nvPr>
            <p:ph sz="half" idx="11" hasCustomPrompt="1"/>
          </p:nvPr>
        </p:nvSpPr>
        <p:spPr>
          <a:xfrm>
            <a:off x="4803914" y="1981200"/>
            <a:ext cx="3965022" cy="3874898"/>
          </a:xfrm>
        </p:spPr>
        <p:txBody>
          <a:bodyPr/>
          <a:lstStyle>
            <a:lvl1pPr>
              <a:lnSpc>
                <a:spcPct val="90000"/>
              </a:lnSpc>
              <a:defRPr sz="2200" baseline="0">
                <a:latin typeface="Gotham Book" pitchFamily="50" charset="0"/>
              </a:defRPr>
            </a:lvl1pPr>
            <a:lvl2pPr>
              <a:defRPr sz="2500"/>
            </a:lvl2pPr>
            <a:lvl3pPr>
              <a:defRPr sz="2500"/>
            </a:lvl3pPr>
            <a:lvl4pPr>
              <a:defRPr sz="2500"/>
            </a:lvl4pPr>
            <a:lvl5pPr>
              <a:defRPr sz="2500"/>
            </a:lvl5pPr>
            <a:lvl6pPr>
              <a:defRPr sz="1800"/>
            </a:lvl6pPr>
            <a:lvl7pPr>
              <a:defRPr sz="1800"/>
            </a:lvl7pPr>
            <a:lvl8pPr>
              <a:defRPr sz="1800"/>
            </a:lvl8pPr>
            <a:lvl9pPr>
              <a:defRPr sz="1800"/>
            </a:lvl9pPr>
          </a:lstStyle>
          <a:p>
            <a:pPr lvl="0"/>
            <a:r>
              <a:rPr lang="en-GB"/>
              <a:t>Bullet points</a:t>
            </a:r>
          </a:p>
          <a:p>
            <a:pPr lvl="0"/>
            <a:endParaRPr lang="en-GB"/>
          </a:p>
        </p:txBody>
      </p:sp>
    </p:spTree>
    <p:extLst>
      <p:ext uri="{BB962C8B-B14F-4D97-AF65-F5344CB8AC3E}">
        <p14:creationId xmlns:p14="http://schemas.microsoft.com/office/powerpoint/2010/main" val="49085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headline, subhead, body &amp; p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5963" y="505706"/>
            <a:ext cx="7986712" cy="604925"/>
          </a:xfrm>
        </p:spPr>
        <p:txBody>
          <a:bodyPr/>
          <a:lstStyle>
            <a:lvl1pPr>
              <a:lnSpc>
                <a:spcPct val="90000"/>
              </a:lnSpc>
              <a:defRPr sz="4500" b="1" cap="none">
                <a:solidFill>
                  <a:schemeClr val="tx2"/>
                </a:solidFill>
                <a:latin typeface="+mj-lt"/>
              </a:defRPr>
            </a:lvl1pPr>
          </a:lstStyle>
          <a:p>
            <a:r>
              <a:rPr lang="en-GB"/>
              <a:t>Headline here</a:t>
            </a:r>
            <a:endParaRPr lang="en-US"/>
          </a:p>
        </p:txBody>
      </p:sp>
      <p:sp>
        <p:nvSpPr>
          <p:cNvPr id="6" name="Text Placeholder 5"/>
          <p:cNvSpPr>
            <a:spLocks noGrp="1"/>
          </p:cNvSpPr>
          <p:nvPr>
            <p:ph type="body" sz="quarter" idx="10" hasCustomPrompt="1"/>
          </p:nvPr>
        </p:nvSpPr>
        <p:spPr>
          <a:xfrm>
            <a:off x="715963" y="1308274"/>
            <a:ext cx="7989886" cy="395287"/>
          </a:xfrm>
        </p:spPr>
        <p:txBody>
          <a:bodyPr/>
          <a:lstStyle>
            <a:lvl1pPr marL="0" indent="0">
              <a:lnSpc>
                <a:spcPct val="90000"/>
              </a:lnSpc>
              <a:buNone/>
              <a:defRPr sz="2400" cap="none">
                <a:solidFill>
                  <a:schemeClr val="bg2"/>
                </a:solidFill>
                <a:latin typeface="+mn-lt"/>
              </a:defRPr>
            </a:lvl1pPr>
          </a:lstStyle>
          <a:p>
            <a:pPr lvl="0"/>
            <a:r>
              <a:rPr lang="en-GB"/>
              <a:t>Sub-headline here</a:t>
            </a:r>
            <a:endParaRPr lang="en-US"/>
          </a:p>
        </p:txBody>
      </p:sp>
      <p:sp>
        <p:nvSpPr>
          <p:cNvPr id="8" name="Text Placeholder 7"/>
          <p:cNvSpPr>
            <a:spLocks noGrp="1"/>
          </p:cNvSpPr>
          <p:nvPr>
            <p:ph type="body" sz="quarter" idx="11" hasCustomPrompt="1"/>
          </p:nvPr>
        </p:nvSpPr>
        <p:spPr>
          <a:xfrm>
            <a:off x="715962" y="2388089"/>
            <a:ext cx="3657255" cy="2879511"/>
          </a:xfrm>
        </p:spPr>
        <p:txBody>
          <a:bodyPr/>
          <a:lstStyle>
            <a:lvl1pPr marL="0" indent="0">
              <a:lnSpc>
                <a:spcPct val="90000"/>
              </a:lnSpc>
              <a:buNone/>
              <a:defRPr sz="2200">
                <a:latin typeface="Gotham Book" pitchFamily="50" charset="0"/>
              </a:defRPr>
            </a:lvl1pPr>
            <a:lvl2pPr marL="0" indent="0">
              <a:buNone/>
              <a:defRPr/>
            </a:lvl2pPr>
            <a:lvl3pPr marL="0" indent="0">
              <a:buNone/>
              <a:defRPr/>
            </a:lvl3pPr>
            <a:lvl4pPr marL="0" indent="0">
              <a:buNone/>
              <a:defRPr/>
            </a:lvl4pPr>
            <a:lvl5pPr marL="0" indent="0">
              <a:buNone/>
              <a:defRPr/>
            </a:lvl5pPr>
          </a:lstStyle>
          <a:p>
            <a:pPr lvl="0"/>
            <a:r>
              <a:rPr lang="en-GB"/>
              <a:t>Body copy</a:t>
            </a:r>
            <a:endParaRPr lang="en-US"/>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34687" y="6319164"/>
            <a:ext cx="2010918" cy="322707"/>
          </a:xfrm>
          <a:prstGeom prst="rect">
            <a:avLst/>
          </a:prstGeom>
        </p:spPr>
      </p:pic>
      <p:sp>
        <p:nvSpPr>
          <p:cNvPr id="5" name="Picture Placeholder 4"/>
          <p:cNvSpPr>
            <a:spLocks noGrp="1" noChangeAspect="1"/>
          </p:cNvSpPr>
          <p:nvPr>
            <p:ph type="pic" sz="quarter" idx="12"/>
          </p:nvPr>
        </p:nvSpPr>
        <p:spPr>
          <a:xfrm>
            <a:off x="4934687" y="2387600"/>
            <a:ext cx="3600000" cy="2880000"/>
          </a:xfrm>
        </p:spPr>
        <p:txBody>
          <a:bodyPr/>
          <a:lstStyle>
            <a:lvl1pPr marL="0" indent="0">
              <a:buNone/>
              <a:defRPr sz="2200"/>
            </a:lvl1pPr>
          </a:lstStyle>
          <a:p>
            <a:r>
              <a:rPr lang="en-GB"/>
              <a:t>Drag picture to placeholder or click icon to add</a:t>
            </a:r>
            <a:endParaRPr lang="en-US"/>
          </a:p>
        </p:txBody>
      </p:sp>
      <p:sp>
        <p:nvSpPr>
          <p:cNvPr id="7" name="TextBox 6">
            <a:extLst>
              <a:ext uri="{FF2B5EF4-FFF2-40B4-BE49-F238E27FC236}">
                <a16:creationId xmlns:a16="http://schemas.microsoft.com/office/drawing/2014/main" id="{F396E080-E604-45BE-AA6B-67D25A26F4FB}"/>
              </a:ext>
            </a:extLst>
          </p:cNvPr>
          <p:cNvSpPr txBox="1"/>
          <p:nvPr userDrawn="1"/>
        </p:nvSpPr>
        <p:spPr>
          <a:xfrm>
            <a:off x="715962" y="6253543"/>
            <a:ext cx="324015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3E51"/>
                </a:solidFill>
                <a:effectLst/>
                <a:uLnTx/>
                <a:uFillTx/>
                <a:latin typeface="Glypha LT Std" panose="02060503030505020204" pitchFamily="18" charset="0"/>
                <a:ea typeface="+mn-ea"/>
                <a:cs typeface="+mn-cs"/>
              </a:rPr>
              <a:t>Defending Scotland’s Heritage</a:t>
            </a:r>
          </a:p>
        </p:txBody>
      </p:sp>
    </p:spTree>
    <p:extLst>
      <p:ext uri="{BB962C8B-B14F-4D97-AF65-F5344CB8AC3E}">
        <p14:creationId xmlns:p14="http://schemas.microsoft.com/office/powerpoint/2010/main" val="240144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headline, subhead, body &amp; pic">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5963" y="505706"/>
            <a:ext cx="7986712" cy="604925"/>
          </a:xfrm>
        </p:spPr>
        <p:txBody>
          <a:bodyPr/>
          <a:lstStyle>
            <a:lvl1pPr>
              <a:lnSpc>
                <a:spcPct val="90000"/>
              </a:lnSpc>
              <a:defRPr sz="4500" b="1" cap="none">
                <a:solidFill>
                  <a:schemeClr val="bg2"/>
                </a:solidFill>
                <a:latin typeface="+mj-lt"/>
              </a:defRPr>
            </a:lvl1pPr>
          </a:lstStyle>
          <a:p>
            <a:r>
              <a:rPr lang="en-GB"/>
              <a:t>Headline here</a:t>
            </a:r>
            <a:endParaRPr lang="en-US"/>
          </a:p>
        </p:txBody>
      </p:sp>
      <p:sp>
        <p:nvSpPr>
          <p:cNvPr id="6" name="Text Placeholder 5"/>
          <p:cNvSpPr>
            <a:spLocks noGrp="1"/>
          </p:cNvSpPr>
          <p:nvPr>
            <p:ph type="body" sz="quarter" idx="10" hasCustomPrompt="1"/>
          </p:nvPr>
        </p:nvSpPr>
        <p:spPr>
          <a:xfrm>
            <a:off x="712789" y="1743217"/>
            <a:ext cx="7989886" cy="395287"/>
          </a:xfrm>
        </p:spPr>
        <p:txBody>
          <a:bodyPr/>
          <a:lstStyle>
            <a:lvl1pPr marL="0" indent="0">
              <a:lnSpc>
                <a:spcPct val="90000"/>
              </a:lnSpc>
              <a:buNone/>
              <a:defRPr sz="2400" cap="none">
                <a:solidFill>
                  <a:schemeClr val="accent6"/>
                </a:solidFill>
                <a:latin typeface="+mn-lt"/>
              </a:defRPr>
            </a:lvl1pPr>
          </a:lstStyle>
          <a:p>
            <a:pPr lvl="0"/>
            <a:r>
              <a:rPr lang="en-GB"/>
              <a:t>Sub-headline here</a:t>
            </a:r>
            <a:endParaRPr lang="en-US"/>
          </a:p>
        </p:txBody>
      </p:sp>
      <p:sp>
        <p:nvSpPr>
          <p:cNvPr id="8" name="Text Placeholder 7"/>
          <p:cNvSpPr>
            <a:spLocks noGrp="1"/>
          </p:cNvSpPr>
          <p:nvPr>
            <p:ph type="body" sz="quarter" idx="11" hasCustomPrompt="1"/>
          </p:nvPr>
        </p:nvSpPr>
        <p:spPr>
          <a:xfrm>
            <a:off x="702711" y="5446644"/>
            <a:ext cx="3657255" cy="395287"/>
          </a:xfrm>
        </p:spPr>
        <p:txBody>
          <a:bodyPr/>
          <a:lstStyle>
            <a:lvl1pPr marL="0" indent="0">
              <a:lnSpc>
                <a:spcPct val="90000"/>
              </a:lnSpc>
              <a:buNone/>
              <a:defRPr sz="2200">
                <a:latin typeface="Gotham Book" pitchFamily="50" charset="0"/>
              </a:defRPr>
            </a:lvl1pPr>
            <a:lvl2pPr marL="0" indent="0">
              <a:buNone/>
              <a:defRPr/>
            </a:lvl2pPr>
            <a:lvl3pPr marL="0" indent="0">
              <a:buNone/>
              <a:defRPr/>
            </a:lvl3pPr>
            <a:lvl4pPr marL="0" indent="0">
              <a:buNone/>
              <a:defRPr/>
            </a:lvl4pPr>
            <a:lvl5pPr marL="0" indent="0">
              <a:buNone/>
              <a:defRPr/>
            </a:lvl5pPr>
          </a:lstStyle>
          <a:p>
            <a:pPr lvl="0"/>
            <a:r>
              <a:rPr lang="en-GB"/>
              <a:t>Body copy</a:t>
            </a:r>
            <a:endParaRPr lang="en-US"/>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34687" y="6319164"/>
            <a:ext cx="2010918" cy="322707"/>
          </a:xfrm>
          <a:prstGeom prst="rect">
            <a:avLst/>
          </a:prstGeom>
        </p:spPr>
      </p:pic>
      <p:sp>
        <p:nvSpPr>
          <p:cNvPr id="5" name="Picture Placeholder 4"/>
          <p:cNvSpPr>
            <a:spLocks noGrp="1" noChangeAspect="1"/>
          </p:cNvSpPr>
          <p:nvPr>
            <p:ph type="pic" sz="quarter" idx="12"/>
          </p:nvPr>
        </p:nvSpPr>
        <p:spPr>
          <a:xfrm>
            <a:off x="712789" y="2355887"/>
            <a:ext cx="3600000" cy="2880000"/>
          </a:xfrm>
        </p:spPr>
        <p:txBody>
          <a:bodyPr/>
          <a:lstStyle>
            <a:lvl1pPr marL="0" indent="0">
              <a:buNone/>
              <a:defRPr sz="2200"/>
            </a:lvl1pPr>
          </a:lstStyle>
          <a:p>
            <a:r>
              <a:rPr lang="en-GB"/>
              <a:t>Drag picture to placeholder or click icon to add</a:t>
            </a:r>
            <a:endParaRPr lang="en-US"/>
          </a:p>
        </p:txBody>
      </p:sp>
      <p:sp>
        <p:nvSpPr>
          <p:cNvPr id="7" name="TextBox 6">
            <a:extLst>
              <a:ext uri="{FF2B5EF4-FFF2-40B4-BE49-F238E27FC236}">
                <a16:creationId xmlns:a16="http://schemas.microsoft.com/office/drawing/2014/main" id="{F396E080-E604-45BE-AA6B-67D25A26F4FB}"/>
              </a:ext>
            </a:extLst>
          </p:cNvPr>
          <p:cNvSpPr txBox="1"/>
          <p:nvPr userDrawn="1"/>
        </p:nvSpPr>
        <p:spPr>
          <a:xfrm>
            <a:off x="715962" y="6253543"/>
            <a:ext cx="324015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3E51"/>
                </a:solidFill>
                <a:effectLst/>
                <a:uLnTx/>
                <a:uFillTx/>
                <a:latin typeface="Glypha LT Std" panose="02060503030505020204" pitchFamily="18" charset="0"/>
                <a:ea typeface="+mn-ea"/>
                <a:cs typeface="+mn-cs"/>
              </a:rPr>
              <a:t>Defending Scotland’s Heritage</a:t>
            </a:r>
          </a:p>
        </p:txBody>
      </p:sp>
      <p:sp>
        <p:nvSpPr>
          <p:cNvPr id="9" name="Picture Placeholder 4">
            <a:extLst>
              <a:ext uri="{FF2B5EF4-FFF2-40B4-BE49-F238E27FC236}">
                <a16:creationId xmlns:a16="http://schemas.microsoft.com/office/drawing/2014/main" id="{71BDDD49-60DF-4445-BC9E-846948DF0F46}"/>
              </a:ext>
            </a:extLst>
          </p:cNvPr>
          <p:cNvSpPr>
            <a:spLocks noGrp="1" noChangeAspect="1"/>
          </p:cNvSpPr>
          <p:nvPr>
            <p:ph type="pic" sz="quarter" idx="13"/>
          </p:nvPr>
        </p:nvSpPr>
        <p:spPr>
          <a:xfrm>
            <a:off x="4831213" y="2359513"/>
            <a:ext cx="3600000" cy="2880000"/>
          </a:xfrm>
        </p:spPr>
        <p:txBody>
          <a:bodyPr/>
          <a:lstStyle>
            <a:lvl1pPr marL="0" indent="0">
              <a:buNone/>
              <a:defRPr sz="2200"/>
            </a:lvl1pPr>
          </a:lstStyle>
          <a:p>
            <a:r>
              <a:rPr lang="en-GB"/>
              <a:t>Drag picture to placeholder or click icon to add</a:t>
            </a:r>
            <a:endParaRPr lang="en-US"/>
          </a:p>
        </p:txBody>
      </p:sp>
      <p:sp>
        <p:nvSpPr>
          <p:cNvPr id="11" name="Text Placeholder 7">
            <a:extLst>
              <a:ext uri="{FF2B5EF4-FFF2-40B4-BE49-F238E27FC236}">
                <a16:creationId xmlns:a16="http://schemas.microsoft.com/office/drawing/2014/main" id="{920E83EF-372F-49AA-9B58-B8D9C92423F6}"/>
              </a:ext>
            </a:extLst>
          </p:cNvPr>
          <p:cNvSpPr>
            <a:spLocks noGrp="1"/>
          </p:cNvSpPr>
          <p:nvPr>
            <p:ph type="body" sz="quarter" idx="14" hasCustomPrompt="1"/>
          </p:nvPr>
        </p:nvSpPr>
        <p:spPr>
          <a:xfrm>
            <a:off x="4831213" y="5446644"/>
            <a:ext cx="3657255" cy="395287"/>
          </a:xfrm>
        </p:spPr>
        <p:txBody>
          <a:bodyPr/>
          <a:lstStyle>
            <a:lvl1pPr marL="0" indent="0">
              <a:lnSpc>
                <a:spcPct val="90000"/>
              </a:lnSpc>
              <a:buNone/>
              <a:defRPr sz="2200">
                <a:latin typeface="Gotham Book" pitchFamily="50" charset="0"/>
              </a:defRPr>
            </a:lvl1pPr>
            <a:lvl2pPr marL="0" indent="0">
              <a:buNone/>
              <a:defRPr/>
            </a:lvl2pPr>
            <a:lvl3pPr marL="0" indent="0">
              <a:buNone/>
              <a:defRPr/>
            </a:lvl3pPr>
            <a:lvl4pPr marL="0" indent="0">
              <a:buNone/>
              <a:defRPr/>
            </a:lvl4pPr>
            <a:lvl5pPr marL="0" indent="0">
              <a:buNone/>
              <a:defRPr/>
            </a:lvl5pPr>
          </a:lstStyle>
          <a:p>
            <a:pPr lvl="0"/>
            <a:r>
              <a:rPr lang="en-GB"/>
              <a:t>Body copy</a:t>
            </a:r>
            <a:endParaRPr lang="en-US"/>
          </a:p>
        </p:txBody>
      </p:sp>
    </p:spTree>
    <p:extLst>
      <p:ext uri="{BB962C8B-B14F-4D97-AF65-F5344CB8AC3E}">
        <p14:creationId xmlns:p14="http://schemas.microsoft.com/office/powerpoint/2010/main" val="100673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headline, subhead, body &amp; pic">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5963" y="505706"/>
            <a:ext cx="7986712" cy="604925"/>
          </a:xfrm>
        </p:spPr>
        <p:txBody>
          <a:bodyPr/>
          <a:lstStyle>
            <a:lvl1pPr>
              <a:lnSpc>
                <a:spcPct val="90000"/>
              </a:lnSpc>
              <a:defRPr sz="4500" b="1" cap="none">
                <a:solidFill>
                  <a:schemeClr val="bg2"/>
                </a:solidFill>
                <a:latin typeface="+mj-lt"/>
              </a:defRPr>
            </a:lvl1pPr>
          </a:lstStyle>
          <a:p>
            <a:r>
              <a:rPr lang="en-GB"/>
              <a:t>Headline here</a:t>
            </a:r>
            <a:endParaRPr lang="en-US"/>
          </a:p>
        </p:txBody>
      </p:sp>
      <p:sp>
        <p:nvSpPr>
          <p:cNvPr id="6" name="Text Placeholder 5"/>
          <p:cNvSpPr>
            <a:spLocks noGrp="1"/>
          </p:cNvSpPr>
          <p:nvPr>
            <p:ph type="body" sz="quarter" idx="10" hasCustomPrompt="1"/>
          </p:nvPr>
        </p:nvSpPr>
        <p:spPr>
          <a:xfrm>
            <a:off x="712789" y="1743217"/>
            <a:ext cx="7989886" cy="395287"/>
          </a:xfrm>
        </p:spPr>
        <p:txBody>
          <a:bodyPr/>
          <a:lstStyle>
            <a:lvl1pPr marL="0" indent="0">
              <a:lnSpc>
                <a:spcPct val="90000"/>
              </a:lnSpc>
              <a:buNone/>
              <a:defRPr sz="2400" cap="none">
                <a:solidFill>
                  <a:schemeClr val="accent6"/>
                </a:solidFill>
                <a:latin typeface="+mn-lt"/>
              </a:defRPr>
            </a:lvl1pPr>
          </a:lstStyle>
          <a:p>
            <a:pPr lvl="0"/>
            <a:r>
              <a:rPr lang="en-GB"/>
              <a:t>Sub-headline here</a:t>
            </a:r>
            <a:endParaRPr lang="en-US"/>
          </a:p>
        </p:txBody>
      </p:sp>
      <p:sp>
        <p:nvSpPr>
          <p:cNvPr id="8" name="Text Placeholder 7"/>
          <p:cNvSpPr>
            <a:spLocks noGrp="1"/>
          </p:cNvSpPr>
          <p:nvPr>
            <p:ph type="body" sz="quarter" idx="11" hasCustomPrompt="1"/>
          </p:nvPr>
        </p:nvSpPr>
        <p:spPr>
          <a:xfrm>
            <a:off x="728584" y="4480600"/>
            <a:ext cx="2451306" cy="395287"/>
          </a:xfrm>
        </p:spPr>
        <p:txBody>
          <a:bodyPr/>
          <a:lstStyle>
            <a:lvl1pPr marL="0" indent="0">
              <a:lnSpc>
                <a:spcPct val="90000"/>
              </a:lnSpc>
              <a:buNone/>
              <a:defRPr sz="2200">
                <a:latin typeface="Gotham Book" pitchFamily="50" charset="0"/>
              </a:defRPr>
            </a:lvl1pPr>
            <a:lvl2pPr marL="0" indent="0">
              <a:buNone/>
              <a:defRPr/>
            </a:lvl2pPr>
            <a:lvl3pPr marL="0" indent="0">
              <a:buNone/>
              <a:defRPr/>
            </a:lvl3pPr>
            <a:lvl4pPr marL="0" indent="0">
              <a:buNone/>
              <a:defRPr/>
            </a:lvl4pPr>
            <a:lvl5pPr marL="0" indent="0">
              <a:buNone/>
              <a:defRPr/>
            </a:lvl5pPr>
          </a:lstStyle>
          <a:p>
            <a:pPr lvl="0"/>
            <a:r>
              <a:rPr lang="en-GB"/>
              <a:t>Body copy</a:t>
            </a:r>
            <a:endParaRPr lang="en-US"/>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34687" y="6319164"/>
            <a:ext cx="2010918" cy="322707"/>
          </a:xfrm>
          <a:prstGeom prst="rect">
            <a:avLst/>
          </a:prstGeom>
        </p:spPr>
      </p:pic>
      <p:sp>
        <p:nvSpPr>
          <p:cNvPr id="5" name="Picture Placeholder 4"/>
          <p:cNvSpPr>
            <a:spLocks noGrp="1" noChangeAspect="1"/>
          </p:cNvSpPr>
          <p:nvPr>
            <p:ph type="pic" sz="quarter" idx="12"/>
          </p:nvPr>
        </p:nvSpPr>
        <p:spPr>
          <a:xfrm>
            <a:off x="712789" y="2355887"/>
            <a:ext cx="2520000" cy="1800000"/>
          </a:xfrm>
        </p:spPr>
        <p:txBody>
          <a:bodyPr/>
          <a:lstStyle>
            <a:lvl1pPr marL="0" indent="0">
              <a:buNone/>
              <a:defRPr sz="2200"/>
            </a:lvl1pPr>
          </a:lstStyle>
          <a:p>
            <a:r>
              <a:rPr lang="en-GB"/>
              <a:t>Drag picture to placeholder or click icon to add</a:t>
            </a:r>
            <a:endParaRPr lang="en-US"/>
          </a:p>
        </p:txBody>
      </p:sp>
      <p:sp>
        <p:nvSpPr>
          <p:cNvPr id="7" name="TextBox 6">
            <a:extLst>
              <a:ext uri="{FF2B5EF4-FFF2-40B4-BE49-F238E27FC236}">
                <a16:creationId xmlns:a16="http://schemas.microsoft.com/office/drawing/2014/main" id="{F396E080-E604-45BE-AA6B-67D25A26F4FB}"/>
              </a:ext>
            </a:extLst>
          </p:cNvPr>
          <p:cNvSpPr txBox="1"/>
          <p:nvPr userDrawn="1"/>
        </p:nvSpPr>
        <p:spPr>
          <a:xfrm>
            <a:off x="715962" y="6253543"/>
            <a:ext cx="324015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3E51"/>
                </a:solidFill>
                <a:effectLst/>
                <a:uLnTx/>
                <a:uFillTx/>
                <a:latin typeface="Glypha LT Std" panose="02060503030505020204" pitchFamily="18" charset="0"/>
                <a:ea typeface="+mn-ea"/>
                <a:cs typeface="+mn-cs"/>
              </a:rPr>
              <a:t>Defending Scotland’s Heritage</a:t>
            </a:r>
          </a:p>
        </p:txBody>
      </p:sp>
      <p:sp>
        <p:nvSpPr>
          <p:cNvPr id="9" name="Picture Placeholder 4">
            <a:extLst>
              <a:ext uri="{FF2B5EF4-FFF2-40B4-BE49-F238E27FC236}">
                <a16:creationId xmlns:a16="http://schemas.microsoft.com/office/drawing/2014/main" id="{71BDDD49-60DF-4445-BC9E-846948DF0F46}"/>
              </a:ext>
            </a:extLst>
          </p:cNvPr>
          <p:cNvSpPr>
            <a:spLocks noGrp="1" noChangeAspect="1"/>
          </p:cNvSpPr>
          <p:nvPr>
            <p:ph type="pic" sz="quarter" idx="13"/>
          </p:nvPr>
        </p:nvSpPr>
        <p:spPr>
          <a:xfrm>
            <a:off x="4827797" y="2369765"/>
            <a:ext cx="1800000" cy="2520000"/>
          </a:xfrm>
        </p:spPr>
        <p:txBody>
          <a:bodyPr/>
          <a:lstStyle>
            <a:lvl1pPr marL="0" indent="0">
              <a:buNone/>
              <a:defRPr sz="2200"/>
            </a:lvl1pPr>
          </a:lstStyle>
          <a:p>
            <a:r>
              <a:rPr lang="en-GB"/>
              <a:t>Drag picture to placeholder or click icon to add</a:t>
            </a:r>
            <a:endParaRPr lang="en-US"/>
          </a:p>
        </p:txBody>
      </p:sp>
      <p:sp>
        <p:nvSpPr>
          <p:cNvPr id="11" name="Text Placeholder 7">
            <a:extLst>
              <a:ext uri="{FF2B5EF4-FFF2-40B4-BE49-F238E27FC236}">
                <a16:creationId xmlns:a16="http://schemas.microsoft.com/office/drawing/2014/main" id="{920E83EF-372F-49AA-9B58-B8D9C92423F6}"/>
              </a:ext>
            </a:extLst>
          </p:cNvPr>
          <p:cNvSpPr>
            <a:spLocks noGrp="1"/>
          </p:cNvSpPr>
          <p:nvPr>
            <p:ph type="body" sz="quarter" idx="14" hasCustomPrompt="1"/>
          </p:nvPr>
        </p:nvSpPr>
        <p:spPr>
          <a:xfrm>
            <a:off x="4831213" y="5204051"/>
            <a:ext cx="3657255" cy="395287"/>
          </a:xfrm>
        </p:spPr>
        <p:txBody>
          <a:bodyPr/>
          <a:lstStyle>
            <a:lvl1pPr marL="0" indent="0">
              <a:lnSpc>
                <a:spcPct val="90000"/>
              </a:lnSpc>
              <a:buNone/>
              <a:defRPr sz="2200">
                <a:latin typeface="Gotham Book" pitchFamily="50" charset="0"/>
              </a:defRPr>
            </a:lvl1pPr>
            <a:lvl2pPr marL="0" indent="0">
              <a:buNone/>
              <a:defRPr/>
            </a:lvl2pPr>
            <a:lvl3pPr marL="0" indent="0">
              <a:buNone/>
              <a:defRPr/>
            </a:lvl3pPr>
            <a:lvl4pPr marL="0" indent="0">
              <a:buNone/>
              <a:defRPr/>
            </a:lvl4pPr>
            <a:lvl5pPr marL="0" indent="0">
              <a:buNone/>
              <a:defRPr/>
            </a:lvl5pPr>
          </a:lstStyle>
          <a:p>
            <a:pPr lvl="0"/>
            <a:r>
              <a:rPr lang="en-GB"/>
              <a:t>Body copy</a:t>
            </a:r>
            <a:endParaRPr lang="en-US"/>
          </a:p>
        </p:txBody>
      </p:sp>
      <p:sp>
        <p:nvSpPr>
          <p:cNvPr id="12" name="Picture Placeholder 4">
            <a:extLst>
              <a:ext uri="{FF2B5EF4-FFF2-40B4-BE49-F238E27FC236}">
                <a16:creationId xmlns:a16="http://schemas.microsoft.com/office/drawing/2014/main" id="{1455F582-DF07-4EE2-BC50-04EACFFB1C2B}"/>
              </a:ext>
            </a:extLst>
          </p:cNvPr>
          <p:cNvSpPr>
            <a:spLocks noGrp="1" noChangeAspect="1"/>
          </p:cNvSpPr>
          <p:nvPr>
            <p:ph type="pic" sz="quarter" idx="15"/>
          </p:nvPr>
        </p:nvSpPr>
        <p:spPr>
          <a:xfrm>
            <a:off x="6902675" y="2359513"/>
            <a:ext cx="1800000" cy="2520000"/>
          </a:xfrm>
        </p:spPr>
        <p:txBody>
          <a:bodyPr/>
          <a:lstStyle>
            <a:lvl1pPr marL="0" indent="0">
              <a:buNone/>
              <a:defRPr sz="2200"/>
            </a:lvl1pPr>
          </a:lstStyle>
          <a:p>
            <a:r>
              <a:rPr lang="en-GB"/>
              <a:t>Drag picture to placeholder or click icon to add</a:t>
            </a:r>
            <a:endParaRPr lang="en-US"/>
          </a:p>
        </p:txBody>
      </p:sp>
    </p:spTree>
    <p:extLst>
      <p:ext uri="{BB962C8B-B14F-4D97-AF65-F5344CB8AC3E}">
        <p14:creationId xmlns:p14="http://schemas.microsoft.com/office/powerpoint/2010/main" val="102825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headline, subhead, pic x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5963" y="505706"/>
            <a:ext cx="7986712" cy="604925"/>
          </a:xfrm>
        </p:spPr>
        <p:txBody>
          <a:bodyPr/>
          <a:lstStyle>
            <a:lvl1pPr>
              <a:lnSpc>
                <a:spcPct val="90000"/>
              </a:lnSpc>
              <a:defRPr sz="4500" b="1" cap="none">
                <a:solidFill>
                  <a:schemeClr val="tx2"/>
                </a:solidFill>
                <a:latin typeface="+mj-lt"/>
              </a:defRPr>
            </a:lvl1pPr>
          </a:lstStyle>
          <a:p>
            <a:r>
              <a:rPr lang="en-GB"/>
              <a:t>Headline here</a:t>
            </a:r>
            <a:endParaRPr lang="en-US"/>
          </a:p>
        </p:txBody>
      </p:sp>
      <p:sp>
        <p:nvSpPr>
          <p:cNvPr id="6" name="Text Placeholder 5"/>
          <p:cNvSpPr>
            <a:spLocks noGrp="1"/>
          </p:cNvSpPr>
          <p:nvPr>
            <p:ph type="body" sz="quarter" idx="10" hasCustomPrompt="1"/>
          </p:nvPr>
        </p:nvSpPr>
        <p:spPr>
          <a:xfrm>
            <a:off x="712789" y="1336490"/>
            <a:ext cx="7989886" cy="395287"/>
          </a:xfrm>
        </p:spPr>
        <p:txBody>
          <a:bodyPr/>
          <a:lstStyle>
            <a:lvl1pPr marL="0" indent="0">
              <a:lnSpc>
                <a:spcPct val="90000"/>
              </a:lnSpc>
              <a:buNone/>
              <a:defRPr sz="2400" cap="none">
                <a:solidFill>
                  <a:schemeClr val="bg2"/>
                </a:solidFill>
                <a:latin typeface="+mn-lt"/>
              </a:defRPr>
            </a:lvl1pPr>
          </a:lstStyle>
          <a:p>
            <a:pPr lvl="0"/>
            <a:r>
              <a:rPr lang="en-GB"/>
              <a:t>Sub-headline here</a:t>
            </a:r>
            <a:endParaRPr lang="en-US"/>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71270" y="6335199"/>
            <a:ext cx="2010918" cy="322707"/>
          </a:xfrm>
          <a:prstGeom prst="rect">
            <a:avLst/>
          </a:prstGeom>
        </p:spPr>
      </p:pic>
      <p:sp>
        <p:nvSpPr>
          <p:cNvPr id="9" name="Picture Placeholder 4">
            <a:extLst>
              <a:ext uri="{FF2B5EF4-FFF2-40B4-BE49-F238E27FC236}">
                <a16:creationId xmlns:a16="http://schemas.microsoft.com/office/drawing/2014/main" id="{D1AE124D-993E-4463-94D2-377DC692DF67}"/>
              </a:ext>
            </a:extLst>
          </p:cNvPr>
          <p:cNvSpPr>
            <a:spLocks noGrp="1" noChangeAspect="1"/>
          </p:cNvSpPr>
          <p:nvPr>
            <p:ph type="pic" sz="quarter" idx="14"/>
          </p:nvPr>
        </p:nvSpPr>
        <p:spPr>
          <a:xfrm>
            <a:off x="4796476" y="2233488"/>
            <a:ext cx="3600000" cy="3600000"/>
          </a:xfrm>
        </p:spPr>
        <p:txBody>
          <a:bodyPr/>
          <a:lstStyle>
            <a:lvl1pPr marL="0" indent="0">
              <a:buNone/>
              <a:defRPr sz="2200"/>
            </a:lvl1pPr>
          </a:lstStyle>
          <a:p>
            <a:r>
              <a:rPr lang="en-GB"/>
              <a:t>Drag picture to placeholder or click icon to add</a:t>
            </a:r>
            <a:endParaRPr lang="en-US"/>
          </a:p>
        </p:txBody>
      </p:sp>
      <p:sp>
        <p:nvSpPr>
          <p:cNvPr id="8" name="TextBox 7">
            <a:extLst>
              <a:ext uri="{FF2B5EF4-FFF2-40B4-BE49-F238E27FC236}">
                <a16:creationId xmlns:a16="http://schemas.microsoft.com/office/drawing/2014/main" id="{03189026-8EC4-4AAE-926E-CA2488D97A1F}"/>
              </a:ext>
            </a:extLst>
          </p:cNvPr>
          <p:cNvSpPr txBox="1"/>
          <p:nvPr userDrawn="1"/>
        </p:nvSpPr>
        <p:spPr>
          <a:xfrm>
            <a:off x="715963" y="6234540"/>
            <a:ext cx="324015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3E51"/>
                </a:solidFill>
                <a:effectLst/>
                <a:uLnTx/>
                <a:uFillTx/>
                <a:latin typeface="Glypha LT Std" panose="02060503030505020204" pitchFamily="18" charset="0"/>
                <a:ea typeface="+mn-ea"/>
                <a:cs typeface="+mn-cs"/>
              </a:rPr>
              <a:t>Defending Scotland’s Heritage</a:t>
            </a:r>
          </a:p>
        </p:txBody>
      </p:sp>
      <p:sp>
        <p:nvSpPr>
          <p:cNvPr id="11" name="Picture Placeholder 4">
            <a:extLst>
              <a:ext uri="{FF2B5EF4-FFF2-40B4-BE49-F238E27FC236}">
                <a16:creationId xmlns:a16="http://schemas.microsoft.com/office/drawing/2014/main" id="{CD0F6FB1-298B-49EF-A65A-C8B48610A1DE}"/>
              </a:ext>
            </a:extLst>
          </p:cNvPr>
          <p:cNvSpPr>
            <a:spLocks noGrp="1" noChangeAspect="1"/>
          </p:cNvSpPr>
          <p:nvPr>
            <p:ph type="pic" sz="quarter" idx="15"/>
          </p:nvPr>
        </p:nvSpPr>
        <p:spPr>
          <a:xfrm>
            <a:off x="747525" y="2233488"/>
            <a:ext cx="3600000" cy="3600000"/>
          </a:xfrm>
        </p:spPr>
        <p:txBody>
          <a:bodyPr/>
          <a:lstStyle>
            <a:lvl1pPr marL="0" indent="0">
              <a:buNone/>
              <a:defRPr sz="2200"/>
            </a:lvl1pPr>
          </a:lstStyle>
          <a:p>
            <a:r>
              <a:rPr lang="en-GB"/>
              <a:t>Drag picture to placeholder or click icon to add</a:t>
            </a:r>
            <a:endParaRPr lang="en-US"/>
          </a:p>
        </p:txBody>
      </p:sp>
    </p:spTree>
    <p:extLst>
      <p:ext uri="{BB962C8B-B14F-4D97-AF65-F5344CB8AC3E}">
        <p14:creationId xmlns:p14="http://schemas.microsoft.com/office/powerpoint/2010/main" val="315931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s x2 portrait">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397ADE7A-0DF5-4A83-9CE2-D82791F04A85}"/>
              </a:ext>
            </a:extLst>
          </p:cNvPr>
          <p:cNvSpPr>
            <a:spLocks noGrp="1" noChangeAspect="1"/>
          </p:cNvSpPr>
          <p:nvPr>
            <p:ph type="pic" sz="quarter" idx="15"/>
          </p:nvPr>
        </p:nvSpPr>
        <p:spPr>
          <a:xfrm>
            <a:off x="4964600" y="729000"/>
            <a:ext cx="3600000" cy="5400000"/>
          </a:xfrm>
        </p:spPr>
        <p:txBody>
          <a:bodyPr/>
          <a:lstStyle>
            <a:lvl1pPr marL="0" indent="0">
              <a:buNone/>
              <a:defRPr sz="2200"/>
            </a:lvl1pPr>
          </a:lstStyle>
          <a:p>
            <a:r>
              <a:rPr lang="en-GB"/>
              <a:t>Drag picture to placeholder or click icon to add</a:t>
            </a:r>
            <a:endParaRPr lang="en-US"/>
          </a:p>
        </p:txBody>
      </p:sp>
      <p:pic>
        <p:nvPicPr>
          <p:cNvPr id="4" name="Picture 3">
            <a:extLst>
              <a:ext uri="{FF2B5EF4-FFF2-40B4-BE49-F238E27FC236}">
                <a16:creationId xmlns:a16="http://schemas.microsoft.com/office/drawing/2014/main" id="{2BC48DB5-F9E6-470D-8ADA-5B95420E42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51392" y="6321947"/>
            <a:ext cx="2010918" cy="322707"/>
          </a:xfrm>
          <a:prstGeom prst="rect">
            <a:avLst/>
          </a:prstGeom>
        </p:spPr>
      </p:pic>
      <p:sp>
        <p:nvSpPr>
          <p:cNvPr id="5" name="TextBox 4">
            <a:extLst>
              <a:ext uri="{FF2B5EF4-FFF2-40B4-BE49-F238E27FC236}">
                <a16:creationId xmlns:a16="http://schemas.microsoft.com/office/drawing/2014/main" id="{17ED116C-9D87-41C7-8778-568DD272CD26}"/>
              </a:ext>
            </a:extLst>
          </p:cNvPr>
          <p:cNvSpPr txBox="1"/>
          <p:nvPr userDrawn="1"/>
        </p:nvSpPr>
        <p:spPr>
          <a:xfrm>
            <a:off x="505226" y="6321947"/>
            <a:ext cx="324015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3E51"/>
                </a:solidFill>
                <a:effectLst/>
                <a:uLnTx/>
                <a:uFillTx/>
                <a:latin typeface="Glypha LT Std" panose="02060503030505020204" pitchFamily="18" charset="0"/>
                <a:ea typeface="+mn-ea"/>
                <a:cs typeface="+mn-cs"/>
              </a:rPr>
              <a:t>Defending Scotland’s Heritage</a:t>
            </a:r>
          </a:p>
        </p:txBody>
      </p:sp>
      <p:sp>
        <p:nvSpPr>
          <p:cNvPr id="7" name="Picture Placeholder 4">
            <a:extLst>
              <a:ext uri="{FF2B5EF4-FFF2-40B4-BE49-F238E27FC236}">
                <a16:creationId xmlns:a16="http://schemas.microsoft.com/office/drawing/2014/main" id="{13E86BA5-6D05-4C78-AB6C-F3708EA07591}"/>
              </a:ext>
            </a:extLst>
          </p:cNvPr>
          <p:cNvSpPr>
            <a:spLocks noGrp="1" noChangeAspect="1"/>
          </p:cNvSpPr>
          <p:nvPr>
            <p:ph type="pic" sz="quarter" idx="16"/>
          </p:nvPr>
        </p:nvSpPr>
        <p:spPr>
          <a:xfrm>
            <a:off x="579400" y="729000"/>
            <a:ext cx="3600000" cy="5400000"/>
          </a:xfrm>
        </p:spPr>
        <p:txBody>
          <a:bodyPr/>
          <a:lstStyle>
            <a:lvl1pPr marL="0" indent="0">
              <a:buNone/>
              <a:defRPr sz="2200"/>
            </a:lvl1pPr>
          </a:lstStyle>
          <a:p>
            <a:r>
              <a:rPr lang="en-GB"/>
              <a:t>Drag picture to placeholder or click icon to add</a:t>
            </a:r>
            <a:endParaRPr lang="en-US"/>
          </a:p>
        </p:txBody>
      </p:sp>
    </p:spTree>
    <p:extLst>
      <p:ext uri="{BB962C8B-B14F-4D97-AF65-F5344CB8AC3E}">
        <p14:creationId xmlns:p14="http://schemas.microsoft.com/office/powerpoint/2010/main" val="400248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s x4 landscape">
    <p:spTree>
      <p:nvGrpSpPr>
        <p:cNvPr id="1" name=""/>
        <p:cNvGrpSpPr/>
        <p:nvPr/>
      </p:nvGrpSpPr>
      <p:grpSpPr>
        <a:xfrm>
          <a:off x="0" y="0"/>
          <a:ext cx="0" cy="0"/>
          <a:chOff x="0" y="0"/>
          <a:chExt cx="0" cy="0"/>
        </a:xfrm>
      </p:grpSpPr>
      <p:sp>
        <p:nvSpPr>
          <p:cNvPr id="5" name="Picture Placeholder 4"/>
          <p:cNvSpPr>
            <a:spLocks noGrp="1" noChangeAspect="1"/>
          </p:cNvSpPr>
          <p:nvPr>
            <p:ph type="pic" sz="quarter" idx="12"/>
          </p:nvPr>
        </p:nvSpPr>
        <p:spPr>
          <a:xfrm>
            <a:off x="4780323" y="699769"/>
            <a:ext cx="3780000" cy="2520000"/>
          </a:xfrm>
        </p:spPr>
        <p:txBody>
          <a:bodyPr/>
          <a:lstStyle>
            <a:lvl1pPr marL="0" indent="0">
              <a:buNone/>
              <a:defRPr sz="2200"/>
            </a:lvl1pPr>
          </a:lstStyle>
          <a:p>
            <a:r>
              <a:rPr lang="en-GB"/>
              <a:t>Drag picture to placeholder or click icon to add</a:t>
            </a:r>
            <a:endParaRPr lang="en-US"/>
          </a:p>
        </p:txBody>
      </p:sp>
      <p:sp>
        <p:nvSpPr>
          <p:cNvPr id="7" name="Picture Placeholder 4">
            <a:extLst>
              <a:ext uri="{FF2B5EF4-FFF2-40B4-BE49-F238E27FC236}">
                <a16:creationId xmlns:a16="http://schemas.microsoft.com/office/drawing/2014/main" id="{D8135C6B-7229-4956-8EFA-ADCF41F1A5F4}"/>
              </a:ext>
            </a:extLst>
          </p:cNvPr>
          <p:cNvSpPr>
            <a:spLocks noGrp="1" noChangeAspect="1"/>
          </p:cNvSpPr>
          <p:nvPr>
            <p:ph type="pic" sz="quarter" idx="13"/>
          </p:nvPr>
        </p:nvSpPr>
        <p:spPr>
          <a:xfrm>
            <a:off x="583678" y="3628692"/>
            <a:ext cx="3780000" cy="2520000"/>
          </a:xfrm>
        </p:spPr>
        <p:txBody>
          <a:bodyPr/>
          <a:lstStyle>
            <a:lvl1pPr marL="0" indent="0">
              <a:buNone/>
              <a:defRPr sz="2200"/>
            </a:lvl1pPr>
          </a:lstStyle>
          <a:p>
            <a:r>
              <a:rPr lang="en-GB"/>
              <a:t>Drag picture to placeholder or click icon to add</a:t>
            </a:r>
            <a:endParaRPr lang="en-US"/>
          </a:p>
        </p:txBody>
      </p:sp>
      <p:sp>
        <p:nvSpPr>
          <p:cNvPr id="8" name="Picture Placeholder 4">
            <a:extLst>
              <a:ext uri="{FF2B5EF4-FFF2-40B4-BE49-F238E27FC236}">
                <a16:creationId xmlns:a16="http://schemas.microsoft.com/office/drawing/2014/main" id="{C9194854-80B0-4092-B5E9-11A87F2F6F74}"/>
              </a:ext>
            </a:extLst>
          </p:cNvPr>
          <p:cNvSpPr>
            <a:spLocks noGrp="1" noChangeAspect="1"/>
          </p:cNvSpPr>
          <p:nvPr>
            <p:ph type="pic" sz="quarter" idx="14"/>
          </p:nvPr>
        </p:nvSpPr>
        <p:spPr>
          <a:xfrm>
            <a:off x="583678" y="699917"/>
            <a:ext cx="3780000" cy="2520000"/>
          </a:xfrm>
        </p:spPr>
        <p:txBody>
          <a:bodyPr/>
          <a:lstStyle>
            <a:lvl1pPr marL="0" indent="0">
              <a:buNone/>
              <a:defRPr sz="2200"/>
            </a:lvl1pPr>
          </a:lstStyle>
          <a:p>
            <a:r>
              <a:rPr lang="en-GB"/>
              <a:t>Drag picture to placeholder or click icon to add</a:t>
            </a:r>
            <a:endParaRPr lang="en-US"/>
          </a:p>
        </p:txBody>
      </p:sp>
      <p:sp>
        <p:nvSpPr>
          <p:cNvPr id="9" name="Picture Placeholder 4">
            <a:extLst>
              <a:ext uri="{FF2B5EF4-FFF2-40B4-BE49-F238E27FC236}">
                <a16:creationId xmlns:a16="http://schemas.microsoft.com/office/drawing/2014/main" id="{2F45394A-DDD1-4E32-BC7E-00F13A1454CA}"/>
              </a:ext>
            </a:extLst>
          </p:cNvPr>
          <p:cNvSpPr>
            <a:spLocks noGrp="1" noChangeAspect="1"/>
          </p:cNvSpPr>
          <p:nvPr>
            <p:ph type="pic" sz="quarter" idx="15"/>
          </p:nvPr>
        </p:nvSpPr>
        <p:spPr>
          <a:xfrm>
            <a:off x="4780323" y="3598005"/>
            <a:ext cx="3780000" cy="2520000"/>
          </a:xfrm>
        </p:spPr>
        <p:txBody>
          <a:bodyPr/>
          <a:lstStyle>
            <a:lvl1pPr marL="0" indent="0">
              <a:buNone/>
              <a:defRPr sz="2200"/>
            </a:lvl1pPr>
          </a:lstStyle>
          <a:p>
            <a:r>
              <a:rPr lang="en-GB"/>
              <a:t>Drag picture to placeholder or click icon to add</a:t>
            </a:r>
            <a:endParaRPr lang="en-US"/>
          </a:p>
        </p:txBody>
      </p:sp>
      <p:pic>
        <p:nvPicPr>
          <p:cNvPr id="6" name="Picture 5">
            <a:extLst>
              <a:ext uri="{FF2B5EF4-FFF2-40B4-BE49-F238E27FC236}">
                <a16:creationId xmlns:a16="http://schemas.microsoft.com/office/drawing/2014/main" id="{8E472006-45A9-48B4-B655-B385EF5A0D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58018" y="6321947"/>
            <a:ext cx="2010918" cy="322707"/>
          </a:xfrm>
          <a:prstGeom prst="rect">
            <a:avLst/>
          </a:prstGeom>
        </p:spPr>
      </p:pic>
      <p:sp>
        <p:nvSpPr>
          <p:cNvPr id="10" name="TextBox 9">
            <a:extLst>
              <a:ext uri="{FF2B5EF4-FFF2-40B4-BE49-F238E27FC236}">
                <a16:creationId xmlns:a16="http://schemas.microsoft.com/office/drawing/2014/main" id="{6249CA95-BC9D-4610-8299-200EBB70EDF5}"/>
              </a:ext>
            </a:extLst>
          </p:cNvPr>
          <p:cNvSpPr txBox="1"/>
          <p:nvPr userDrawn="1"/>
        </p:nvSpPr>
        <p:spPr>
          <a:xfrm>
            <a:off x="583678" y="6318330"/>
            <a:ext cx="324015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3E51"/>
                </a:solidFill>
                <a:effectLst/>
                <a:uLnTx/>
                <a:uFillTx/>
                <a:latin typeface="Glypha LT Std" panose="02060503030505020204" pitchFamily="18" charset="0"/>
                <a:ea typeface="+mn-ea"/>
                <a:cs typeface="+mn-cs"/>
              </a:rPr>
              <a:t>Defending Scotland’s Heritage</a:t>
            </a:r>
          </a:p>
        </p:txBody>
      </p:sp>
    </p:spTree>
    <p:extLst>
      <p:ext uri="{BB962C8B-B14F-4D97-AF65-F5344CB8AC3E}">
        <p14:creationId xmlns:p14="http://schemas.microsoft.com/office/powerpoint/2010/main" val="202677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90081" y="2362474"/>
            <a:ext cx="6763838" cy="3069552"/>
          </a:xfrm>
        </p:spPr>
        <p:txBody>
          <a:bodyPr anchor="t" anchorCtr="0"/>
          <a:lstStyle>
            <a:lvl1pPr>
              <a:lnSpc>
                <a:spcPct val="90000"/>
              </a:lnSpc>
              <a:defRPr sz="7500" b="1" cap="none" baseline="0">
                <a:solidFill>
                  <a:schemeClr val="bg1"/>
                </a:solidFill>
                <a:latin typeface="Glypha LT Std" panose="02060503030505020204" pitchFamily="18" charset="0"/>
                <a:ea typeface="Lato" panose="020F0502020204030203" pitchFamily="34" charset="0"/>
                <a:cs typeface="Lato" panose="020F0502020204030203" pitchFamily="34" charset="0"/>
              </a:defRPr>
            </a:lvl1pPr>
          </a:lstStyle>
          <a:p>
            <a:r>
              <a:rPr lang="en-GB"/>
              <a:t>Headline </a:t>
            </a:r>
            <a:br>
              <a:rPr lang="en-GB"/>
            </a:br>
            <a:r>
              <a:rPr lang="en-GB"/>
              <a:t>to go here </a:t>
            </a:r>
            <a:r>
              <a:rPr lang="en-GB" err="1"/>
              <a:t>here</a:t>
            </a:r>
            <a:r>
              <a:rPr lang="en-GB"/>
              <a:t> and here</a:t>
            </a:r>
            <a:endParaRPr lang="en-US"/>
          </a:p>
        </p:txBody>
      </p:sp>
      <p:pic>
        <p:nvPicPr>
          <p:cNvPr id="7" name="Picture 6">
            <a:extLst>
              <a:ext uri="{FF2B5EF4-FFF2-40B4-BE49-F238E27FC236}">
                <a16:creationId xmlns:a16="http://schemas.microsoft.com/office/drawing/2014/main" id="{F1A36315-3D17-4774-AC58-A72B6329886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758018" y="6120796"/>
            <a:ext cx="2010918" cy="310326"/>
          </a:xfrm>
          <a:prstGeom prst="rect">
            <a:avLst/>
          </a:prstGeom>
        </p:spPr>
      </p:pic>
    </p:spTree>
    <p:extLst>
      <p:ext uri="{BB962C8B-B14F-4D97-AF65-F5344CB8AC3E}">
        <p14:creationId xmlns:p14="http://schemas.microsoft.com/office/powerpoint/2010/main" val="369414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 x1 large landscap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C27442-5A8F-402D-B665-F5DB0B7B0D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51392" y="6321947"/>
            <a:ext cx="2010918" cy="322707"/>
          </a:xfrm>
          <a:prstGeom prst="rect">
            <a:avLst/>
          </a:prstGeom>
        </p:spPr>
      </p:pic>
      <p:sp>
        <p:nvSpPr>
          <p:cNvPr id="4" name="TextBox 3">
            <a:extLst>
              <a:ext uri="{FF2B5EF4-FFF2-40B4-BE49-F238E27FC236}">
                <a16:creationId xmlns:a16="http://schemas.microsoft.com/office/drawing/2014/main" id="{28ECE35F-28B9-4E62-BB06-5203AAE26C57}"/>
              </a:ext>
            </a:extLst>
          </p:cNvPr>
          <p:cNvSpPr txBox="1"/>
          <p:nvPr userDrawn="1"/>
        </p:nvSpPr>
        <p:spPr>
          <a:xfrm>
            <a:off x="522000" y="6321947"/>
            <a:ext cx="324015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3E51"/>
                </a:solidFill>
                <a:effectLst/>
                <a:uLnTx/>
                <a:uFillTx/>
                <a:latin typeface="Glypha LT Std" panose="02060503030505020204" pitchFamily="18" charset="0"/>
                <a:ea typeface="+mn-ea"/>
                <a:cs typeface="+mn-cs"/>
              </a:rPr>
              <a:t>Defending Scotland’s Heritage</a:t>
            </a:r>
          </a:p>
        </p:txBody>
      </p:sp>
      <p:sp>
        <p:nvSpPr>
          <p:cNvPr id="8" name="Picture Placeholder 7">
            <a:extLst>
              <a:ext uri="{FF2B5EF4-FFF2-40B4-BE49-F238E27FC236}">
                <a16:creationId xmlns:a16="http://schemas.microsoft.com/office/drawing/2014/main" id="{EA8EAB50-18D0-48E2-9C43-BE3E094B87D5}"/>
              </a:ext>
            </a:extLst>
          </p:cNvPr>
          <p:cNvSpPr>
            <a:spLocks noGrp="1" noChangeAspect="1"/>
          </p:cNvSpPr>
          <p:nvPr>
            <p:ph type="pic" sz="quarter" idx="10"/>
          </p:nvPr>
        </p:nvSpPr>
        <p:spPr>
          <a:xfrm>
            <a:off x="649288" y="563563"/>
            <a:ext cx="8100000" cy="5400000"/>
          </a:xfrm>
        </p:spPr>
        <p:txBody>
          <a:bodyPr/>
          <a:lstStyle/>
          <a:p>
            <a:endParaRPr lang="en-GB"/>
          </a:p>
        </p:txBody>
      </p:sp>
    </p:spTree>
    <p:extLst>
      <p:ext uri="{BB962C8B-B14F-4D97-AF65-F5344CB8AC3E}">
        <p14:creationId xmlns:p14="http://schemas.microsoft.com/office/powerpoint/2010/main" val="68746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eadline &amp; media">
    <p:spTree>
      <p:nvGrpSpPr>
        <p:cNvPr id="1" name=""/>
        <p:cNvGrpSpPr/>
        <p:nvPr/>
      </p:nvGrpSpPr>
      <p:grpSpPr>
        <a:xfrm>
          <a:off x="0" y="0"/>
          <a:ext cx="0" cy="0"/>
          <a:chOff x="0" y="0"/>
          <a:chExt cx="0" cy="0"/>
        </a:xfrm>
      </p:grpSpPr>
      <p:sp>
        <p:nvSpPr>
          <p:cNvPr id="4" name="Media Placeholder 3"/>
          <p:cNvSpPr>
            <a:spLocks noGrp="1" noChangeAspect="1"/>
          </p:cNvSpPr>
          <p:nvPr>
            <p:ph type="media" sz="quarter" idx="11"/>
          </p:nvPr>
        </p:nvSpPr>
        <p:spPr>
          <a:xfrm>
            <a:off x="715963" y="1135961"/>
            <a:ext cx="7560000" cy="5040000"/>
          </a:xfrm>
        </p:spPr>
        <p:txBody>
          <a:bodyPr/>
          <a:lstStyle>
            <a:lvl1pPr marL="0" indent="0">
              <a:buNone/>
              <a:defRPr/>
            </a:lvl1pPr>
          </a:lstStyle>
          <a:p>
            <a:r>
              <a:rPr lang="en-GB"/>
              <a:t>Click icon to add media</a:t>
            </a:r>
            <a:endParaRPr lang="en-US"/>
          </a:p>
        </p:txBody>
      </p:sp>
      <p:sp>
        <p:nvSpPr>
          <p:cNvPr id="2" name="Title 1"/>
          <p:cNvSpPr>
            <a:spLocks noGrp="1"/>
          </p:cNvSpPr>
          <p:nvPr>
            <p:ph type="title" hasCustomPrompt="1"/>
          </p:nvPr>
        </p:nvSpPr>
        <p:spPr>
          <a:xfrm>
            <a:off x="715963" y="393062"/>
            <a:ext cx="7986712" cy="604925"/>
          </a:xfrm>
        </p:spPr>
        <p:txBody>
          <a:bodyPr/>
          <a:lstStyle>
            <a:lvl1pPr>
              <a:lnSpc>
                <a:spcPct val="90000"/>
              </a:lnSpc>
              <a:defRPr sz="4500" b="1" cap="none">
                <a:solidFill>
                  <a:schemeClr val="tx2"/>
                </a:solidFill>
                <a:latin typeface="+mj-lt"/>
              </a:defRPr>
            </a:lvl1pPr>
          </a:lstStyle>
          <a:p>
            <a:r>
              <a:rPr lang="en-GB"/>
              <a:t>Headline here</a:t>
            </a:r>
            <a:endParaRPr lang="en-US"/>
          </a:p>
        </p:txBody>
      </p:sp>
      <p:pic>
        <p:nvPicPr>
          <p:cNvPr id="5" name="Picture 4">
            <a:extLst>
              <a:ext uri="{FF2B5EF4-FFF2-40B4-BE49-F238E27FC236}">
                <a16:creationId xmlns:a16="http://schemas.microsoft.com/office/drawing/2014/main" id="{ABE6A8FE-A70E-413D-B652-1289124AEE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37531" y="6313936"/>
            <a:ext cx="2010918" cy="322707"/>
          </a:xfrm>
          <a:prstGeom prst="rect">
            <a:avLst/>
          </a:prstGeom>
        </p:spPr>
      </p:pic>
    </p:spTree>
    <p:extLst>
      <p:ext uri="{BB962C8B-B14F-4D97-AF65-F5344CB8AC3E}">
        <p14:creationId xmlns:p14="http://schemas.microsoft.com/office/powerpoint/2010/main" val="186624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7BB530E-DB35-4DEF-B04A-1668A877320E}" type="datetimeFigureOut">
              <a:rPr kumimoji="0" lang="en-GB" sz="1800" b="0" i="0" u="none" strike="noStrike" kern="1200" cap="none" spc="0" normalizeH="0" baseline="0" noProof="0" smtClean="0">
                <a:ln>
                  <a:noFill/>
                </a:ln>
                <a:solidFill>
                  <a:srgbClr val="424242"/>
                </a:solidFill>
                <a:effectLst/>
                <a:uLnTx/>
                <a:uFillTx/>
                <a:latin typeface="Gotham Medium"/>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21/04/2026</a:t>
            </a:fld>
            <a:endParaRPr kumimoji="0" lang="en-GB" sz="1800" b="0" i="0" u="none" strike="noStrike" kern="1200" cap="none" spc="0" normalizeH="0" baseline="0" noProof="0">
              <a:ln>
                <a:noFill/>
              </a:ln>
              <a:solidFill>
                <a:srgbClr val="424242"/>
              </a:solidFill>
              <a:effectLst/>
              <a:uLnTx/>
              <a:uFillTx/>
              <a:latin typeface="Gotham Medium"/>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4242"/>
              </a:solidFill>
              <a:effectLst/>
              <a:uLnTx/>
              <a:uFillTx/>
              <a:latin typeface="Gotham Medium"/>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64A3648-3109-44F8-A505-A522D60247AC}" type="slidenum">
              <a:rPr kumimoji="0" lang="en-GB" sz="1800" b="0" i="0" u="none" strike="noStrike" kern="1200" cap="none" spc="0" normalizeH="0" baseline="0" noProof="0" smtClean="0">
                <a:ln>
                  <a:noFill/>
                </a:ln>
                <a:solidFill>
                  <a:srgbClr val="424242"/>
                </a:solidFill>
                <a:effectLst/>
                <a:uLnTx/>
                <a:uFillTx/>
                <a:latin typeface="Gotham Medium"/>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srgbClr val="424242"/>
              </a:solidFill>
              <a:effectLst/>
              <a:uLnTx/>
              <a:uFillTx/>
              <a:latin typeface="Gotham Medium"/>
              <a:ea typeface="+mn-ea"/>
              <a:cs typeface="+mn-cs"/>
            </a:endParaRPr>
          </a:p>
        </p:txBody>
      </p:sp>
    </p:spTree>
    <p:extLst>
      <p:ext uri="{BB962C8B-B14F-4D97-AF65-F5344CB8AC3E}">
        <p14:creationId xmlns:p14="http://schemas.microsoft.com/office/powerpoint/2010/main" val="3678102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3">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86387" y="1248325"/>
            <a:ext cx="6763838" cy="3069552"/>
          </a:xfrm>
        </p:spPr>
        <p:txBody>
          <a:bodyPr anchor="t" anchorCtr="0"/>
          <a:lstStyle>
            <a:lvl1pPr>
              <a:lnSpc>
                <a:spcPct val="90000"/>
              </a:lnSpc>
              <a:defRPr sz="7500" b="1" cap="none" baseline="0">
                <a:solidFill>
                  <a:schemeClr val="bg1"/>
                </a:solidFill>
                <a:latin typeface="Glypha LT Std" panose="02060503030505020204" pitchFamily="18" charset="0"/>
              </a:defRPr>
            </a:lvl1pPr>
          </a:lstStyle>
          <a:p>
            <a:r>
              <a:rPr lang="en-GB"/>
              <a:t>Headline </a:t>
            </a:r>
            <a:br>
              <a:rPr lang="en-GB"/>
            </a:br>
            <a:r>
              <a:rPr lang="en-GB"/>
              <a:t>to go here </a:t>
            </a:r>
            <a:r>
              <a:rPr lang="en-GB" err="1"/>
              <a:t>here</a:t>
            </a:r>
            <a:r>
              <a:rPr lang="en-GB"/>
              <a:t> </a:t>
            </a:r>
            <a:r>
              <a:rPr lang="en-GB" err="1"/>
              <a:t>here</a:t>
            </a:r>
            <a:endParaRPr lang="en-US"/>
          </a:p>
        </p:txBody>
      </p:sp>
      <p:cxnSp>
        <p:nvCxnSpPr>
          <p:cNvPr id="13" name="Straight Connector 12"/>
          <p:cNvCxnSpPr/>
          <p:nvPr/>
        </p:nvCxnSpPr>
        <p:spPr>
          <a:xfrm>
            <a:off x="986387" y="4428000"/>
            <a:ext cx="1332000" cy="0"/>
          </a:xfrm>
          <a:prstGeom prst="line">
            <a:avLst/>
          </a:prstGeom>
          <a:ln w="635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0" hasCustomPrompt="1"/>
          </p:nvPr>
        </p:nvSpPr>
        <p:spPr>
          <a:xfrm>
            <a:off x="986387" y="4714509"/>
            <a:ext cx="6696220" cy="708843"/>
          </a:xfrm>
        </p:spPr>
        <p:txBody>
          <a:bodyPr/>
          <a:lstStyle>
            <a:lvl1pPr marL="0" indent="0">
              <a:lnSpc>
                <a:spcPct val="90000"/>
              </a:lnSpc>
              <a:buNone/>
              <a:defRPr sz="4800" cap="none">
                <a:solidFill>
                  <a:schemeClr val="bg1"/>
                </a:solidFill>
                <a:latin typeface="+mn-lt"/>
              </a:defRPr>
            </a:lvl1pPr>
            <a:lvl2pPr marL="0" indent="0">
              <a:buNone/>
              <a:defRPr/>
            </a:lvl2pPr>
            <a:lvl3pPr marL="0" indent="0">
              <a:buNone/>
              <a:defRPr/>
            </a:lvl3pPr>
            <a:lvl4pPr marL="0" indent="0">
              <a:buNone/>
              <a:defRPr/>
            </a:lvl4pPr>
            <a:lvl5pPr marL="0" indent="0">
              <a:buNone/>
              <a:defRPr/>
            </a:lvl5pPr>
          </a:lstStyle>
          <a:p>
            <a:pPr lvl="0"/>
            <a:r>
              <a:rPr lang="en-GB" err="1"/>
              <a:t>Subheader</a:t>
            </a:r>
            <a:r>
              <a:rPr lang="en-GB"/>
              <a:t> here</a:t>
            </a:r>
            <a:endParaRPr lang="en-US"/>
          </a:p>
        </p:txBody>
      </p:sp>
      <p:pic>
        <p:nvPicPr>
          <p:cNvPr id="8" name="Picture 7" descr="Historic Environment Scotland Logo REV.ep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44766" y="6275959"/>
            <a:ext cx="2010918" cy="322707"/>
          </a:xfrm>
          <a:prstGeom prst="rect">
            <a:avLst/>
          </a:prstGeom>
        </p:spPr>
      </p:pic>
      <p:sp>
        <p:nvSpPr>
          <p:cNvPr id="7" name="TextBox 6">
            <a:extLst>
              <a:ext uri="{FF2B5EF4-FFF2-40B4-BE49-F238E27FC236}">
                <a16:creationId xmlns:a16="http://schemas.microsoft.com/office/drawing/2014/main" id="{791DC66E-D520-469D-8945-0656D85142F6}"/>
              </a:ext>
            </a:extLst>
          </p:cNvPr>
          <p:cNvSpPr txBox="1"/>
          <p:nvPr userDrawn="1"/>
        </p:nvSpPr>
        <p:spPr>
          <a:xfrm>
            <a:off x="935921" y="6244783"/>
            <a:ext cx="324015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Glypha LT Std" panose="02060503030505020204" pitchFamily="18" charset="0"/>
                <a:ea typeface="+mn-ea"/>
                <a:cs typeface="+mn-cs"/>
              </a:rPr>
              <a:t>Defending Scotland’s Heritage</a:t>
            </a:r>
          </a:p>
        </p:txBody>
      </p:sp>
    </p:spTree>
    <p:extLst>
      <p:ext uri="{BB962C8B-B14F-4D97-AF65-F5344CB8AC3E}">
        <p14:creationId xmlns:p14="http://schemas.microsoft.com/office/powerpoint/2010/main" val="266244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line info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6041" y="3862233"/>
            <a:ext cx="7982675" cy="2252373"/>
          </a:xfrm>
        </p:spPr>
        <p:txBody>
          <a:bodyPr anchor="t" anchorCtr="0"/>
          <a:lstStyle>
            <a:lvl1pPr>
              <a:lnSpc>
                <a:spcPct val="90000"/>
              </a:lnSpc>
              <a:defRPr sz="7500" cap="none" baseline="0">
                <a:solidFill>
                  <a:schemeClr val="bg1"/>
                </a:solidFill>
              </a:defRPr>
            </a:lvl1pPr>
          </a:lstStyle>
          <a:p>
            <a:r>
              <a:rPr lang="en-GB"/>
              <a:t>Headline </a:t>
            </a:r>
            <a:br>
              <a:rPr lang="en-GB"/>
            </a:br>
            <a:r>
              <a:rPr lang="en-GB"/>
              <a:t>to go here</a:t>
            </a:r>
            <a:endParaRPr lang="en-US"/>
          </a:p>
        </p:txBody>
      </p:sp>
      <p:pic>
        <p:nvPicPr>
          <p:cNvPr id="3" name="Picture 2" descr="Historic Environment Scotland Logo REV.eps">
            <a:extLst>
              <a:ext uri="{FF2B5EF4-FFF2-40B4-BE49-F238E27FC236}">
                <a16:creationId xmlns:a16="http://schemas.microsoft.com/office/drawing/2014/main" id="{A51E693A-92AB-4D23-8A31-4774BA2FC08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58018" y="6326641"/>
            <a:ext cx="2010918" cy="322707"/>
          </a:xfrm>
          <a:prstGeom prst="rect">
            <a:avLst/>
          </a:prstGeom>
        </p:spPr>
      </p:pic>
      <p:sp>
        <p:nvSpPr>
          <p:cNvPr id="4" name="TextBox 3">
            <a:extLst>
              <a:ext uri="{FF2B5EF4-FFF2-40B4-BE49-F238E27FC236}">
                <a16:creationId xmlns:a16="http://schemas.microsoft.com/office/drawing/2014/main" id="{9A35F6AC-83AD-4907-9D2B-F855AA30B759}"/>
              </a:ext>
            </a:extLst>
          </p:cNvPr>
          <p:cNvSpPr txBox="1"/>
          <p:nvPr userDrawn="1"/>
        </p:nvSpPr>
        <p:spPr>
          <a:xfrm>
            <a:off x="3140175" y="677202"/>
            <a:ext cx="361784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3E51"/>
                </a:solidFill>
                <a:effectLst/>
                <a:uLnTx/>
                <a:uFillTx/>
                <a:latin typeface="Glypha LT Std" panose="02060503030505020204" pitchFamily="18" charset="0"/>
                <a:ea typeface="+mn-ea"/>
                <a:cs typeface="+mn-cs"/>
              </a:rPr>
              <a:t>Defending </a:t>
            </a:r>
            <a:br>
              <a:rPr kumimoji="0" lang="en-GB" sz="1800" b="1" i="0" u="none" strike="noStrike" kern="1200" cap="none" spc="0" normalizeH="0" baseline="0" noProof="0">
                <a:ln>
                  <a:noFill/>
                </a:ln>
                <a:solidFill>
                  <a:srgbClr val="003E51"/>
                </a:solidFill>
                <a:effectLst/>
                <a:uLnTx/>
                <a:uFillTx/>
                <a:latin typeface="Glypha LT Std" panose="02060503030505020204" pitchFamily="18" charset="0"/>
                <a:ea typeface="+mn-ea"/>
                <a:cs typeface="+mn-cs"/>
              </a:rPr>
            </a:br>
            <a:r>
              <a:rPr kumimoji="0" lang="en-GB" sz="1800" b="1" i="0" u="none" strike="noStrike" kern="1200" cap="none" spc="0" normalizeH="0" baseline="0" noProof="0">
                <a:ln>
                  <a:noFill/>
                </a:ln>
                <a:solidFill>
                  <a:srgbClr val="003E51"/>
                </a:solidFill>
                <a:effectLst/>
                <a:uLnTx/>
                <a:uFillTx/>
                <a:latin typeface="Glypha LT Std" panose="02060503030505020204" pitchFamily="18" charset="0"/>
                <a:ea typeface="+mn-ea"/>
                <a:cs typeface="+mn-cs"/>
              </a:rPr>
              <a:t>Scotland’s Heritage</a:t>
            </a:r>
          </a:p>
        </p:txBody>
      </p:sp>
    </p:spTree>
    <p:extLst>
      <p:ext uri="{BB962C8B-B14F-4D97-AF65-F5344CB8AC3E}">
        <p14:creationId xmlns:p14="http://schemas.microsoft.com/office/powerpoint/2010/main" val="2164961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eadline info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6042" y="1203547"/>
            <a:ext cx="7064848" cy="3519965"/>
          </a:xfrm>
        </p:spPr>
        <p:txBody>
          <a:bodyPr anchor="t" anchorCtr="0"/>
          <a:lstStyle>
            <a:lvl1pPr>
              <a:lnSpc>
                <a:spcPct val="90000"/>
              </a:lnSpc>
              <a:defRPr sz="7500" cap="none" baseline="0">
                <a:solidFill>
                  <a:schemeClr val="bg1"/>
                </a:solidFill>
              </a:defRPr>
            </a:lvl1pPr>
          </a:lstStyle>
          <a:p>
            <a:r>
              <a:rPr lang="en-GB"/>
              <a:t>Headline </a:t>
            </a:r>
            <a:br>
              <a:rPr lang="en-GB"/>
            </a:br>
            <a:r>
              <a:rPr lang="en-GB"/>
              <a:t>to go here </a:t>
            </a:r>
            <a:r>
              <a:rPr lang="en-GB" err="1"/>
              <a:t>here</a:t>
            </a:r>
            <a:r>
              <a:rPr lang="en-GB"/>
              <a:t> and here</a:t>
            </a:r>
            <a:endParaRPr lang="en-US"/>
          </a:p>
        </p:txBody>
      </p:sp>
      <p:pic>
        <p:nvPicPr>
          <p:cNvPr id="3" name="Picture 2" descr="Historic Environment Scotland Logo REV.eps">
            <a:extLst>
              <a:ext uri="{FF2B5EF4-FFF2-40B4-BE49-F238E27FC236}">
                <a16:creationId xmlns:a16="http://schemas.microsoft.com/office/drawing/2014/main" id="{366700E0-C895-4119-A839-6B1A3317C1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64644" y="6315716"/>
            <a:ext cx="2010918" cy="322707"/>
          </a:xfrm>
          <a:prstGeom prst="rect">
            <a:avLst/>
          </a:prstGeom>
        </p:spPr>
      </p:pic>
      <p:sp>
        <p:nvSpPr>
          <p:cNvPr id="4" name="TextBox 3">
            <a:extLst>
              <a:ext uri="{FF2B5EF4-FFF2-40B4-BE49-F238E27FC236}">
                <a16:creationId xmlns:a16="http://schemas.microsoft.com/office/drawing/2014/main" id="{BB531F43-4E18-4C00-9473-D5E2D3051475}"/>
              </a:ext>
            </a:extLst>
          </p:cNvPr>
          <p:cNvSpPr txBox="1"/>
          <p:nvPr userDrawn="1"/>
        </p:nvSpPr>
        <p:spPr>
          <a:xfrm>
            <a:off x="1331843" y="5773936"/>
            <a:ext cx="1504122"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9185BE"/>
                </a:solidFill>
                <a:effectLst/>
                <a:uLnTx/>
                <a:uFillTx/>
                <a:latin typeface="Glypha LT Std" panose="02060503030505020204" pitchFamily="18" charset="0"/>
                <a:ea typeface="+mn-ea"/>
                <a:cs typeface="+mn-cs"/>
              </a:rPr>
              <a:t>Defending </a:t>
            </a:r>
            <a:br>
              <a:rPr kumimoji="0" lang="en-GB" sz="1400" b="1" i="0" u="none" strike="noStrike" kern="1200" cap="none" spc="0" normalizeH="0" baseline="0" noProof="0">
                <a:ln>
                  <a:noFill/>
                </a:ln>
                <a:solidFill>
                  <a:srgbClr val="9185BE"/>
                </a:solidFill>
                <a:effectLst/>
                <a:uLnTx/>
                <a:uFillTx/>
                <a:latin typeface="Glypha LT Std" panose="02060503030505020204" pitchFamily="18" charset="0"/>
                <a:ea typeface="+mn-ea"/>
                <a:cs typeface="+mn-cs"/>
              </a:rPr>
            </a:br>
            <a:r>
              <a:rPr kumimoji="0" lang="en-GB" sz="1400" b="1" i="0" u="none" strike="noStrike" kern="1200" cap="none" spc="0" normalizeH="0" baseline="0" noProof="0">
                <a:ln>
                  <a:noFill/>
                </a:ln>
                <a:solidFill>
                  <a:srgbClr val="9185BE"/>
                </a:solidFill>
                <a:effectLst/>
                <a:uLnTx/>
                <a:uFillTx/>
                <a:latin typeface="Glypha LT Std" panose="02060503030505020204" pitchFamily="18" charset="0"/>
                <a:ea typeface="+mn-ea"/>
                <a:cs typeface="+mn-cs"/>
              </a:rPr>
              <a:t>Scotland’s Heritage</a:t>
            </a:r>
          </a:p>
        </p:txBody>
      </p:sp>
    </p:spTree>
    <p:extLst>
      <p:ext uri="{BB962C8B-B14F-4D97-AF65-F5344CB8AC3E}">
        <p14:creationId xmlns:p14="http://schemas.microsoft.com/office/powerpoint/2010/main" val="395705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ey info Larg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6042" y="1203547"/>
            <a:ext cx="7064848" cy="3519965"/>
          </a:xfrm>
        </p:spPr>
        <p:txBody>
          <a:bodyPr anchor="t" anchorCtr="0"/>
          <a:lstStyle>
            <a:lvl1pPr>
              <a:lnSpc>
                <a:spcPct val="90000"/>
              </a:lnSpc>
              <a:defRPr sz="5000" cap="none" baseline="0">
                <a:solidFill>
                  <a:schemeClr val="bg1"/>
                </a:solidFill>
              </a:defRPr>
            </a:lvl1pPr>
          </a:lstStyle>
          <a:p>
            <a:r>
              <a:rPr lang="en-GB"/>
              <a:t>Key info</a:t>
            </a:r>
            <a:br>
              <a:rPr lang="en-GB"/>
            </a:br>
            <a:r>
              <a:rPr lang="en-GB"/>
              <a:t>Major point or quote or other text, text, text, text, text</a:t>
            </a:r>
            <a:br>
              <a:rPr lang="en-GB"/>
            </a:br>
            <a:r>
              <a:rPr lang="en-GB" err="1"/>
              <a:t>Text</a:t>
            </a:r>
            <a:endParaRPr lang="en-US"/>
          </a:p>
        </p:txBody>
      </p:sp>
      <p:pic>
        <p:nvPicPr>
          <p:cNvPr id="3" name="Picture 2" descr="Historic Environment Scotland Logo REV.eps">
            <a:extLst>
              <a:ext uri="{FF2B5EF4-FFF2-40B4-BE49-F238E27FC236}">
                <a16:creationId xmlns:a16="http://schemas.microsoft.com/office/drawing/2014/main" id="{366700E0-C895-4119-A839-6B1A3317C1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64644" y="6315716"/>
            <a:ext cx="2010918" cy="322707"/>
          </a:xfrm>
          <a:prstGeom prst="rect">
            <a:avLst/>
          </a:prstGeom>
        </p:spPr>
      </p:pic>
      <p:sp>
        <p:nvSpPr>
          <p:cNvPr id="6" name="TextBox 5">
            <a:extLst>
              <a:ext uri="{FF2B5EF4-FFF2-40B4-BE49-F238E27FC236}">
                <a16:creationId xmlns:a16="http://schemas.microsoft.com/office/drawing/2014/main" id="{2E39D8C5-3FB9-474F-A3E6-2AD50C58DC21}"/>
              </a:ext>
            </a:extLst>
          </p:cNvPr>
          <p:cNvSpPr txBox="1"/>
          <p:nvPr userDrawn="1"/>
        </p:nvSpPr>
        <p:spPr>
          <a:xfrm>
            <a:off x="1325809" y="5793601"/>
            <a:ext cx="1504122"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9185BE"/>
                </a:solidFill>
                <a:effectLst/>
                <a:uLnTx/>
                <a:uFillTx/>
                <a:latin typeface="Glypha LT Std" panose="02060503030505020204" pitchFamily="18" charset="0"/>
                <a:ea typeface="+mn-ea"/>
                <a:cs typeface="+mn-cs"/>
              </a:rPr>
              <a:t>Defending </a:t>
            </a:r>
            <a:br>
              <a:rPr kumimoji="0" lang="en-GB" sz="1400" b="1" i="0" u="none" strike="noStrike" kern="1200" cap="none" spc="0" normalizeH="0" baseline="0" noProof="0">
                <a:ln>
                  <a:noFill/>
                </a:ln>
                <a:solidFill>
                  <a:srgbClr val="9185BE"/>
                </a:solidFill>
                <a:effectLst/>
                <a:uLnTx/>
                <a:uFillTx/>
                <a:latin typeface="Glypha LT Std" panose="02060503030505020204" pitchFamily="18" charset="0"/>
                <a:ea typeface="+mn-ea"/>
                <a:cs typeface="+mn-cs"/>
              </a:rPr>
            </a:br>
            <a:r>
              <a:rPr kumimoji="0" lang="en-GB" sz="1400" b="1" i="0" u="none" strike="noStrike" kern="1200" cap="none" spc="0" normalizeH="0" baseline="0" noProof="0">
                <a:ln>
                  <a:noFill/>
                </a:ln>
                <a:solidFill>
                  <a:srgbClr val="9185BE"/>
                </a:solidFill>
                <a:effectLst/>
                <a:uLnTx/>
                <a:uFillTx/>
                <a:latin typeface="Glypha LT Std" panose="02060503030505020204" pitchFamily="18" charset="0"/>
                <a:ea typeface="+mn-ea"/>
                <a:cs typeface="+mn-cs"/>
              </a:rPr>
              <a:t>Scotland’s Heritage</a:t>
            </a:r>
          </a:p>
        </p:txBody>
      </p:sp>
    </p:spTree>
    <p:extLst>
      <p:ext uri="{BB962C8B-B14F-4D97-AF65-F5344CB8AC3E}">
        <p14:creationId xmlns:p14="http://schemas.microsoft.com/office/powerpoint/2010/main" val="209911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eadline 3 solid ligh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35921" y="814233"/>
            <a:ext cx="7472583" cy="2252373"/>
          </a:xfrm>
        </p:spPr>
        <p:txBody>
          <a:bodyPr anchor="t" anchorCtr="0"/>
          <a:lstStyle>
            <a:lvl1pPr>
              <a:lnSpc>
                <a:spcPct val="90000"/>
              </a:lnSpc>
              <a:defRPr sz="7500" cap="none" baseline="0">
                <a:solidFill>
                  <a:schemeClr val="bg1"/>
                </a:solidFill>
              </a:defRPr>
            </a:lvl1pPr>
          </a:lstStyle>
          <a:p>
            <a:r>
              <a:rPr lang="en-GB"/>
              <a:t>Headline </a:t>
            </a:r>
            <a:br>
              <a:rPr lang="en-GB"/>
            </a:br>
            <a:r>
              <a:rPr lang="en-GB"/>
              <a:t>to go here</a:t>
            </a:r>
            <a:endParaRPr lang="en-US"/>
          </a:p>
        </p:txBody>
      </p:sp>
      <p:pic>
        <p:nvPicPr>
          <p:cNvPr id="10" name="Picture 9" descr="Historic Environment Scotland Logo REV.ep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91757" y="6333267"/>
            <a:ext cx="2010918" cy="322707"/>
          </a:xfrm>
          <a:prstGeom prst="rect">
            <a:avLst/>
          </a:prstGeom>
        </p:spPr>
      </p:pic>
      <p:sp>
        <p:nvSpPr>
          <p:cNvPr id="4" name="TextBox 3">
            <a:extLst>
              <a:ext uri="{FF2B5EF4-FFF2-40B4-BE49-F238E27FC236}">
                <a16:creationId xmlns:a16="http://schemas.microsoft.com/office/drawing/2014/main" id="{9E1E5CC3-A0C7-4223-8D0B-F33BA90F86B4}"/>
              </a:ext>
            </a:extLst>
          </p:cNvPr>
          <p:cNvSpPr txBox="1"/>
          <p:nvPr userDrawn="1"/>
        </p:nvSpPr>
        <p:spPr>
          <a:xfrm>
            <a:off x="935921" y="6244783"/>
            <a:ext cx="324015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Glypha LT Std" panose="02060503030505020204" pitchFamily="18" charset="0"/>
                <a:ea typeface="+mn-ea"/>
                <a:cs typeface="+mn-cs"/>
              </a:rPr>
              <a:t>Defending Scotland’s Heritage</a:t>
            </a:r>
          </a:p>
        </p:txBody>
      </p:sp>
    </p:spTree>
    <p:extLst>
      <p:ext uri="{BB962C8B-B14F-4D97-AF65-F5344CB8AC3E}">
        <p14:creationId xmlns:p14="http://schemas.microsoft.com/office/powerpoint/2010/main" val="199345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line 4 solid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1553" y="806536"/>
            <a:ext cx="7739211" cy="2252373"/>
          </a:xfrm>
        </p:spPr>
        <p:txBody>
          <a:bodyPr anchor="t" anchorCtr="0"/>
          <a:lstStyle>
            <a:lvl1pPr>
              <a:lnSpc>
                <a:spcPct val="90000"/>
              </a:lnSpc>
              <a:defRPr sz="7500" cap="none" baseline="0">
                <a:solidFill>
                  <a:schemeClr val="bg1"/>
                </a:solidFill>
              </a:defRPr>
            </a:lvl1pPr>
          </a:lstStyle>
          <a:p>
            <a:r>
              <a:rPr lang="en-GB"/>
              <a:t>Headline </a:t>
            </a:r>
            <a:br>
              <a:rPr lang="en-GB"/>
            </a:br>
            <a:r>
              <a:rPr lang="en-GB"/>
              <a:t>to go here</a:t>
            </a:r>
            <a:endParaRPr lang="en-US"/>
          </a:p>
        </p:txBody>
      </p:sp>
      <p:pic>
        <p:nvPicPr>
          <p:cNvPr id="10" name="Picture 9" descr="Historic Environment Scotland Logo REV.ep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1392" y="6326640"/>
            <a:ext cx="2010918" cy="322707"/>
          </a:xfrm>
          <a:prstGeom prst="rect">
            <a:avLst/>
          </a:prstGeom>
        </p:spPr>
      </p:pic>
      <p:sp>
        <p:nvSpPr>
          <p:cNvPr id="4" name="TextBox 3">
            <a:extLst>
              <a:ext uri="{FF2B5EF4-FFF2-40B4-BE49-F238E27FC236}">
                <a16:creationId xmlns:a16="http://schemas.microsoft.com/office/drawing/2014/main" id="{F9C9D2CB-386C-4437-837E-4156F767D570}"/>
              </a:ext>
            </a:extLst>
          </p:cNvPr>
          <p:cNvSpPr txBox="1"/>
          <p:nvPr userDrawn="1"/>
        </p:nvSpPr>
        <p:spPr>
          <a:xfrm>
            <a:off x="935921" y="6244783"/>
            <a:ext cx="324015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Glypha LT Std" panose="02060503030505020204" pitchFamily="18" charset="0"/>
                <a:ea typeface="+mn-ea"/>
                <a:cs typeface="+mn-cs"/>
              </a:rPr>
              <a:t>Defending Scotland’s Heritage</a:t>
            </a:r>
          </a:p>
        </p:txBody>
      </p:sp>
    </p:spTree>
    <p:extLst>
      <p:ext uri="{BB962C8B-B14F-4D97-AF65-F5344CB8AC3E}">
        <p14:creationId xmlns:p14="http://schemas.microsoft.com/office/powerpoint/2010/main" val="151984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adline 5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6041" y="806536"/>
            <a:ext cx="7982675" cy="2252373"/>
          </a:xfrm>
        </p:spPr>
        <p:txBody>
          <a:bodyPr anchor="t" anchorCtr="0"/>
          <a:lstStyle>
            <a:lvl1pPr>
              <a:lnSpc>
                <a:spcPct val="90000"/>
              </a:lnSpc>
              <a:defRPr sz="7500" b="1" cap="none" baseline="0">
                <a:solidFill>
                  <a:schemeClr val="tx2"/>
                </a:solidFill>
              </a:defRPr>
            </a:lvl1pPr>
          </a:lstStyle>
          <a:p>
            <a:r>
              <a:rPr lang="en-GB"/>
              <a:t>Headline </a:t>
            </a:r>
            <a:br>
              <a:rPr lang="en-GB"/>
            </a:br>
            <a:r>
              <a:rPr lang="en-GB"/>
              <a:t>to go here</a:t>
            </a:r>
            <a:endParaRPr lang="en-US"/>
          </a:p>
        </p:txBody>
      </p:sp>
      <p:pic>
        <p:nvPicPr>
          <p:cNvPr id="10" name="Picture 9" descr="Historic Environment Scotland Logo REV.ep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91757" y="6114606"/>
            <a:ext cx="2010918" cy="322707"/>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51392" y="6326641"/>
            <a:ext cx="2010918" cy="322707"/>
          </a:xfrm>
          <a:prstGeom prst="rect">
            <a:avLst/>
          </a:prstGeom>
        </p:spPr>
      </p:pic>
      <p:sp>
        <p:nvSpPr>
          <p:cNvPr id="5" name="TextBox 4">
            <a:extLst>
              <a:ext uri="{FF2B5EF4-FFF2-40B4-BE49-F238E27FC236}">
                <a16:creationId xmlns:a16="http://schemas.microsoft.com/office/drawing/2014/main" id="{D913B0ED-8678-4C0B-A736-1EC45699D57C}"/>
              </a:ext>
            </a:extLst>
          </p:cNvPr>
          <p:cNvSpPr txBox="1"/>
          <p:nvPr userDrawn="1"/>
        </p:nvSpPr>
        <p:spPr>
          <a:xfrm>
            <a:off x="935921" y="6244783"/>
            <a:ext cx="324015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3E51"/>
                </a:solidFill>
                <a:effectLst/>
                <a:uLnTx/>
                <a:uFillTx/>
                <a:latin typeface="Glypha LT Std" panose="02060503030505020204" pitchFamily="18" charset="0"/>
                <a:ea typeface="+mn-ea"/>
                <a:cs typeface="+mn-cs"/>
              </a:rPr>
              <a:t>Defending Scotland’s Heritage</a:t>
            </a:r>
          </a:p>
        </p:txBody>
      </p:sp>
    </p:spTree>
    <p:extLst>
      <p:ext uri="{BB962C8B-B14F-4D97-AF65-F5344CB8AC3E}">
        <p14:creationId xmlns:p14="http://schemas.microsoft.com/office/powerpoint/2010/main" val="152689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24000" y="432000"/>
            <a:ext cx="7475537" cy="1212550"/>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p:cNvSpPr>
            <a:spLocks noGrp="1"/>
          </p:cNvSpPr>
          <p:nvPr>
            <p:ph type="body" idx="1"/>
          </p:nvPr>
        </p:nvSpPr>
        <p:spPr>
          <a:xfrm>
            <a:off x="1224000" y="2304000"/>
            <a:ext cx="7478675" cy="3397105"/>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54911277"/>
      </p:ext>
    </p:extLst>
  </p:cSld>
  <p:clrMap bg1="lt1" tx1="dk1" bg2="lt2" tx2="dk2" accent1="accent1" accent2="accent2" accent3="accent3" accent4="accent4" accent5="accent5" accent6="accent6" hlink="hlink" folHlink="folHlink"/>
  <p:sldLayoutIdLst>
    <p:sldLayoutId id="2147483692" r:id="rId1"/>
    <p:sldLayoutId id="2147483712"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13" r:id="rId15"/>
    <p:sldLayoutId id="2147483714" r:id="rId16"/>
    <p:sldLayoutId id="2147483706" r:id="rId17"/>
    <p:sldLayoutId id="2147483707" r:id="rId18"/>
    <p:sldLayoutId id="2147483708" r:id="rId19"/>
    <p:sldLayoutId id="2147483709" r:id="rId20"/>
    <p:sldLayoutId id="2147483710" r:id="rId21"/>
    <p:sldLayoutId id="2147483711"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500" kern="1200">
          <a:solidFill>
            <a:schemeClr val="tx1"/>
          </a:solidFill>
          <a:latin typeface="Arial"/>
          <a:ea typeface="+mj-ea"/>
          <a:cs typeface="+mj-cs"/>
        </a:defRPr>
      </a:lvl1pPr>
    </p:titleStyle>
    <p:bodyStyle>
      <a:lvl1pPr marL="252000" indent="-252000" algn="l" defTabSz="457200" rtl="0" eaLnBrk="1" latinLnBrk="0" hangingPunct="1">
        <a:spcBef>
          <a:spcPts val="0"/>
        </a:spcBef>
        <a:spcAft>
          <a:spcPts val="600"/>
        </a:spcAft>
        <a:buClr>
          <a:srgbClr val="562564"/>
        </a:buClr>
        <a:buFont typeface="Arial"/>
        <a:buChar char="•"/>
        <a:defRPr sz="2500" kern="1200">
          <a:solidFill>
            <a:schemeClr val="tx1"/>
          </a:solidFill>
          <a:latin typeface="Arial"/>
          <a:ea typeface="+mn-ea"/>
          <a:cs typeface="+mn-cs"/>
        </a:defRPr>
      </a:lvl1pPr>
      <a:lvl2pPr marL="252000" indent="-252000" algn="l" defTabSz="457200" rtl="0" eaLnBrk="1" latinLnBrk="0" hangingPunct="1">
        <a:spcBef>
          <a:spcPts val="0"/>
        </a:spcBef>
        <a:spcAft>
          <a:spcPts val="600"/>
        </a:spcAft>
        <a:buClr>
          <a:srgbClr val="562564"/>
        </a:buClr>
        <a:buFont typeface="Arial"/>
        <a:buChar char="–"/>
        <a:defRPr sz="2500" kern="1200">
          <a:solidFill>
            <a:schemeClr val="tx1"/>
          </a:solidFill>
          <a:latin typeface="Arial"/>
          <a:ea typeface="+mn-ea"/>
          <a:cs typeface="+mn-cs"/>
        </a:defRPr>
      </a:lvl2pPr>
      <a:lvl3pPr marL="252000" indent="-252000" algn="l" defTabSz="457200" rtl="0" eaLnBrk="1" latinLnBrk="0" hangingPunct="1">
        <a:spcBef>
          <a:spcPts val="0"/>
        </a:spcBef>
        <a:spcAft>
          <a:spcPts val="600"/>
        </a:spcAft>
        <a:buClr>
          <a:srgbClr val="562564"/>
        </a:buClr>
        <a:buFont typeface="Arial"/>
        <a:buChar char="•"/>
        <a:defRPr sz="2500" kern="1200">
          <a:solidFill>
            <a:schemeClr val="tx1"/>
          </a:solidFill>
          <a:latin typeface="Arial"/>
          <a:ea typeface="+mn-ea"/>
          <a:cs typeface="+mn-cs"/>
        </a:defRPr>
      </a:lvl3pPr>
      <a:lvl4pPr marL="252000" indent="-252000" algn="l" defTabSz="457200" rtl="0" eaLnBrk="1" latinLnBrk="0" hangingPunct="1">
        <a:spcBef>
          <a:spcPts val="0"/>
        </a:spcBef>
        <a:spcAft>
          <a:spcPts val="600"/>
        </a:spcAft>
        <a:buClr>
          <a:schemeClr val="tx2"/>
        </a:buClr>
        <a:buFont typeface="Arial"/>
        <a:buChar char="–"/>
        <a:defRPr sz="2500" kern="1200">
          <a:solidFill>
            <a:schemeClr val="tx1"/>
          </a:solidFill>
          <a:latin typeface="Arial"/>
          <a:ea typeface="+mn-ea"/>
          <a:cs typeface="+mn-cs"/>
        </a:defRPr>
      </a:lvl4pPr>
      <a:lvl5pPr marL="252000" indent="-252000" algn="l" defTabSz="457200" rtl="0" eaLnBrk="1" latinLnBrk="0" hangingPunct="1">
        <a:spcBef>
          <a:spcPts val="0"/>
        </a:spcBef>
        <a:spcAft>
          <a:spcPts val="600"/>
        </a:spcAft>
        <a:buClr>
          <a:schemeClr val="tx2"/>
        </a:buClr>
        <a:buFont typeface="Arial"/>
        <a:buChar char="»"/>
        <a:defRPr sz="25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38.jpe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43.jpe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47.jpeg"/></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50.jpeg"/><Relationship Id="rId4" Type="http://schemas.openxmlformats.org/officeDocument/2006/relationships/image" Target="../media/image49.jpe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56.jpeg"/></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58.jpeg"/></Relationships>
</file>

<file path=ppt/slides/_rels/slide23.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2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hyperlink" Target="https://www.historicenvironment.scot/about-us/" TargetMode="External"/><Relationship Id="rId7" Type="http://schemas.openxmlformats.org/officeDocument/2006/relationships/hyperlink" Target="https://www.historicenvironment.scot/learn" TargetMode="External"/><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hyperlink" Target="https://www.trove.scot/" TargetMode="External"/><Relationship Id="rId5" Type="http://schemas.openxmlformats.org/officeDocument/2006/relationships/hyperlink" Target="https://www.historicenvironment.scot/archives-and-research/publications/?searchPubText=Statement+of+significance" TargetMode="External"/><Relationship Id="rId4" Type="http://schemas.openxmlformats.org/officeDocument/2006/relationships/hyperlink" Target="https://www.historicenvironment.scot/visit-a-place/explore-by-reg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hyperlink" Target="https://www.archaeologyscotland.org.uk/learning/explore-your-local-heritage/" TargetMode="External"/><Relationship Id="rId3" Type="http://schemas.openxmlformats.org/officeDocument/2006/relationships/hyperlink" Target="https://maps.nls.uk/" TargetMode="External"/><Relationship Id="rId7" Type="http://schemas.openxmlformats.org/officeDocument/2006/relationships/hyperlink" Target="https://www.britainfromabove.org.uk/"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hyperlink" Target="https://www.trove.scot/search/map?afd_azwaf_tok=eyJraWQiOiI1MUExNzM1MkJFMzVFNkZCMTE3QUI4MEVDMjhFQjk1NkQ2ODYzNkY5MjA5MENGNENBMTJERTJFREE0MTkxMjY1IiwiYWxnIjoiUlMyNTYifQ.eyJhdWQiOiJ3d3cudHJvdmUuc2NvdCIsImV4cCI6MTc3NjcwMTcwOCwiaWF0IjoxNzc2NzAxNjk4LCJpc3MiOiJ0aWVyMS02ZmRkZDY2NjU0LTZrNHpwIiwic3ViIjoiMTk0LjMyLjIwNy4yNyIsImRhdGEiOnsidHlwZSI6Imlzc3VlZCIsInJlZiI6IjIwMjYwNDIwVDE2MTQ1OFotMTZmZGRkNjY2NTQ2azR6cGhDMUxUU3l3N3MwMDAwMDAwdmcwMDAwMDAwMDA0M254IiwiYiI6Ijh1bkZtWkx4MTBrV0FwN0FQdGlXM1V5Q0ZGVldFMXVUWHREclBIX0VCSjQiLCJoIjoiMXRhdkd6bDVTTVZ3dXFlYlRhUUJSZ3R1ZVhIQ2R4MkVzSk1NQjF5czhrVSJ9fQ.spiG6c2pw80NyTQHomySIkaJICfs9W6F7vOFl6fRT5uADbRHmrrVq2WRjOPNhk06x0UMj7ZnKkHj2V_OfnQdVpHBQbYBWYTm2O_DXONtZ0mB3A3dyldgCSC9xEz33wIVooxcF-Vzq2QB-i1jzu-6_kCjId2Er_KgAvqlyB08J4di6wIYaMO9cVjJbUur_wEf-QXkOxUks79g-l-2-LxifUJ1zbTvrUDws5rCkikXjTBKzOUZ-CCaGax9kUcPFnvPQ7gnWGtekBrLsuet_CcTO5OnAP0RDdSIPWMh-zWykBwP6EOulLVmDe_Lzsd4nvN-iar_1RYz2pNN0yFFMXv3uA.WF3obl2IDtqgvMFRqVdYkD5s" TargetMode="External"/><Relationship Id="rId5" Type="http://schemas.openxmlformats.org/officeDocument/2006/relationships/hyperlink" Target="https://www.trove.scot/" TargetMode="External"/><Relationship Id="rId10" Type="http://schemas.openxmlformats.org/officeDocument/2006/relationships/image" Target="../media/image21.jpeg"/><Relationship Id="rId4" Type="http://schemas.openxmlformats.org/officeDocument/2006/relationships/hyperlink" Target="https://pastmap.org.uk/" TargetMode="External"/><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5783" y="2485022"/>
            <a:ext cx="7833417" cy="3069552"/>
          </a:xfrm>
        </p:spPr>
        <p:txBody>
          <a:bodyPr/>
          <a:lstStyle/>
          <a:p>
            <a:r>
              <a:rPr lang="en-US" dirty="0"/>
              <a:t>Defending Scotland’s Heritage Project</a:t>
            </a:r>
          </a:p>
        </p:txBody>
      </p:sp>
    </p:spTree>
    <p:extLst>
      <p:ext uri="{BB962C8B-B14F-4D97-AF65-F5344CB8AC3E}">
        <p14:creationId xmlns:p14="http://schemas.microsoft.com/office/powerpoint/2010/main" val="384607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9C548-BD06-44B9-B540-E5749AF529B4}"/>
              </a:ext>
            </a:extLst>
          </p:cNvPr>
          <p:cNvSpPr>
            <a:spLocks noGrp="1"/>
          </p:cNvSpPr>
          <p:nvPr>
            <p:ph type="title"/>
          </p:nvPr>
        </p:nvSpPr>
        <p:spPr>
          <a:xfrm>
            <a:off x="715962" y="505706"/>
            <a:ext cx="8180700" cy="604925"/>
          </a:xfrm>
        </p:spPr>
        <p:txBody>
          <a:bodyPr/>
          <a:lstStyle/>
          <a:p>
            <a:r>
              <a:rPr lang="en-GB"/>
              <a:t>Modern threats</a:t>
            </a:r>
          </a:p>
        </p:txBody>
      </p:sp>
      <p:sp>
        <p:nvSpPr>
          <p:cNvPr id="3" name="Text Placeholder 2">
            <a:extLst>
              <a:ext uri="{FF2B5EF4-FFF2-40B4-BE49-F238E27FC236}">
                <a16:creationId xmlns:a16="http://schemas.microsoft.com/office/drawing/2014/main" id="{A812C137-36B5-452F-AC93-9DBA7B9C1C37}"/>
              </a:ext>
            </a:extLst>
          </p:cNvPr>
          <p:cNvSpPr>
            <a:spLocks noGrp="1"/>
          </p:cNvSpPr>
          <p:nvPr>
            <p:ph type="body" sz="quarter" idx="10"/>
          </p:nvPr>
        </p:nvSpPr>
        <p:spPr>
          <a:xfrm>
            <a:off x="712789" y="2164333"/>
            <a:ext cx="2652504" cy="351054"/>
          </a:xfrm>
        </p:spPr>
        <p:txBody>
          <a:bodyPr/>
          <a:lstStyle/>
          <a:p>
            <a:r>
              <a:rPr lang="en-GB">
                <a:solidFill>
                  <a:schemeClr val="tx2"/>
                </a:solidFill>
              </a:rPr>
              <a:t>Heritage crime</a:t>
            </a:r>
          </a:p>
        </p:txBody>
      </p:sp>
      <p:pic>
        <p:nvPicPr>
          <p:cNvPr id="10" name="Picture Placeholder 9" descr="A large rockface with multi-coloured graffiti on it.">
            <a:extLst>
              <a:ext uri="{FF2B5EF4-FFF2-40B4-BE49-F238E27FC236}">
                <a16:creationId xmlns:a16="http://schemas.microsoft.com/office/drawing/2014/main" id="{5D898816-54BD-4270-8C32-D63A50F52B5F}"/>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xfrm>
            <a:off x="684212" y="2724252"/>
            <a:ext cx="3600000" cy="2879725"/>
          </a:xfrm>
        </p:spPr>
      </p:pic>
      <p:sp>
        <p:nvSpPr>
          <p:cNvPr id="8" name="Text Placeholder 2">
            <a:extLst>
              <a:ext uri="{FF2B5EF4-FFF2-40B4-BE49-F238E27FC236}">
                <a16:creationId xmlns:a16="http://schemas.microsoft.com/office/drawing/2014/main" id="{A8896AA4-6423-4DEF-9BB4-70138CCA98A1}"/>
              </a:ext>
            </a:extLst>
          </p:cNvPr>
          <p:cNvSpPr txBox="1">
            <a:spLocks/>
          </p:cNvSpPr>
          <p:nvPr/>
        </p:nvSpPr>
        <p:spPr>
          <a:xfrm>
            <a:off x="4831213" y="2186905"/>
            <a:ext cx="3976635" cy="421116"/>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spcAft>
                <a:spcPts val="600"/>
              </a:spcAft>
              <a:buClr>
                <a:srgbClr val="562564"/>
              </a:buClr>
              <a:buFont typeface="Arial"/>
              <a:buNone/>
              <a:defRPr sz="2400" kern="1200" cap="none">
                <a:solidFill>
                  <a:schemeClr val="accent6"/>
                </a:solidFill>
                <a:latin typeface="+mn-lt"/>
                <a:ea typeface="+mn-ea"/>
                <a:cs typeface="+mn-cs"/>
              </a:defRPr>
            </a:lvl1pPr>
            <a:lvl2pPr marL="252000" indent="-252000" algn="l" defTabSz="457200" rtl="0" eaLnBrk="1" latinLnBrk="0" hangingPunct="1">
              <a:spcBef>
                <a:spcPts val="0"/>
              </a:spcBef>
              <a:spcAft>
                <a:spcPts val="600"/>
              </a:spcAft>
              <a:buClr>
                <a:srgbClr val="562564"/>
              </a:buClr>
              <a:buFont typeface="Arial"/>
              <a:buChar char="–"/>
              <a:defRPr sz="2500" kern="1200">
                <a:solidFill>
                  <a:schemeClr val="tx1"/>
                </a:solidFill>
                <a:latin typeface="Arial"/>
                <a:ea typeface="+mn-ea"/>
                <a:cs typeface="+mn-cs"/>
              </a:defRPr>
            </a:lvl2pPr>
            <a:lvl3pPr marL="252000" indent="-252000" algn="l" defTabSz="457200" rtl="0" eaLnBrk="1" latinLnBrk="0" hangingPunct="1">
              <a:spcBef>
                <a:spcPts val="0"/>
              </a:spcBef>
              <a:spcAft>
                <a:spcPts val="600"/>
              </a:spcAft>
              <a:buClr>
                <a:srgbClr val="562564"/>
              </a:buClr>
              <a:buFont typeface="Arial"/>
              <a:buChar char="•"/>
              <a:defRPr sz="2500" kern="1200">
                <a:solidFill>
                  <a:schemeClr val="tx1"/>
                </a:solidFill>
                <a:latin typeface="Arial"/>
                <a:ea typeface="+mn-ea"/>
                <a:cs typeface="+mn-cs"/>
              </a:defRPr>
            </a:lvl3pPr>
            <a:lvl4pPr marL="252000" indent="-252000" algn="l" defTabSz="457200" rtl="0" eaLnBrk="1" latinLnBrk="0" hangingPunct="1">
              <a:spcBef>
                <a:spcPts val="0"/>
              </a:spcBef>
              <a:spcAft>
                <a:spcPts val="600"/>
              </a:spcAft>
              <a:buClr>
                <a:schemeClr val="tx2"/>
              </a:buClr>
              <a:buFont typeface="Arial"/>
              <a:buChar char="–"/>
              <a:defRPr sz="2500" kern="1200">
                <a:solidFill>
                  <a:schemeClr val="tx1"/>
                </a:solidFill>
                <a:latin typeface="Arial"/>
                <a:ea typeface="+mn-ea"/>
                <a:cs typeface="+mn-cs"/>
              </a:defRPr>
            </a:lvl4pPr>
            <a:lvl5pPr marL="252000" indent="-252000" algn="l" defTabSz="457200" rtl="0" eaLnBrk="1" latinLnBrk="0" hangingPunct="1">
              <a:spcBef>
                <a:spcPts val="0"/>
              </a:spcBef>
              <a:spcAft>
                <a:spcPts val="600"/>
              </a:spcAft>
              <a:buClr>
                <a:schemeClr val="tx2"/>
              </a:buClr>
              <a:buFont typeface="Arial"/>
              <a:buChar char="»"/>
              <a:defRPr sz="25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solidFill>
                  <a:schemeClr val="tx2"/>
                </a:solidFill>
              </a:rPr>
              <a:t>Climate change</a:t>
            </a:r>
          </a:p>
        </p:txBody>
      </p:sp>
      <p:pic>
        <p:nvPicPr>
          <p:cNvPr id="12" name="Picture Placeholder 11" descr="Threave castle sitting on a grassy island in the River Dee with water right up to the tower walls as the river has burst it's banks.">
            <a:extLst>
              <a:ext uri="{FF2B5EF4-FFF2-40B4-BE49-F238E27FC236}">
                <a16:creationId xmlns:a16="http://schemas.microsoft.com/office/drawing/2014/main" id="{C07B07C6-084C-4418-B088-838D4C0A7E1A}"/>
              </a:ext>
            </a:extLst>
          </p:cNvPr>
          <p:cNvPicPr>
            <a:picLocks noGrp="1" noChangeAspect="1"/>
          </p:cNvPicPr>
          <p:nvPr>
            <p:ph type="pic" sz="quarter" idx="13"/>
          </p:nvPr>
        </p:nvPicPr>
        <p:blipFill>
          <a:blip r:embed="rId4" cstate="screen">
            <a:extLst>
              <a:ext uri="{28A0092B-C50C-407E-A947-70E740481C1C}">
                <a14:useLocalDpi xmlns:a14="http://schemas.microsoft.com/office/drawing/2010/main"/>
              </a:ext>
            </a:extLst>
          </a:blip>
          <a:srcRect/>
          <a:stretch>
            <a:fillRect/>
          </a:stretch>
        </p:blipFill>
        <p:spPr>
          <a:xfrm>
            <a:off x="4859790" y="2724251"/>
            <a:ext cx="3600450" cy="2879725"/>
          </a:xfrm>
          <a:ln w="6350">
            <a:solidFill>
              <a:schemeClr val="tx1">
                <a:alpha val="50000"/>
              </a:schemeClr>
            </a:solidFill>
          </a:ln>
        </p:spPr>
      </p:pic>
    </p:spTree>
    <p:extLst>
      <p:ext uri="{BB962C8B-B14F-4D97-AF65-F5344CB8AC3E}">
        <p14:creationId xmlns:p14="http://schemas.microsoft.com/office/powerpoint/2010/main" val="384349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CB4AC31-4983-410B-B350-2DD8D896904B}"/>
              </a:ext>
            </a:extLst>
          </p:cNvPr>
          <p:cNvSpPr>
            <a:spLocks noGrp="1"/>
          </p:cNvSpPr>
          <p:nvPr>
            <p:ph type="title"/>
          </p:nvPr>
        </p:nvSpPr>
        <p:spPr/>
        <p:txBody>
          <a:bodyPr/>
          <a:lstStyle/>
          <a:p>
            <a:r>
              <a:rPr lang="en-GB"/>
              <a:t>Heritage crime</a:t>
            </a:r>
          </a:p>
        </p:txBody>
      </p:sp>
      <p:sp>
        <p:nvSpPr>
          <p:cNvPr id="9" name="Text Placeholder 8">
            <a:extLst>
              <a:ext uri="{FF2B5EF4-FFF2-40B4-BE49-F238E27FC236}">
                <a16:creationId xmlns:a16="http://schemas.microsoft.com/office/drawing/2014/main" id="{D3E10485-D8D2-4D0F-8B32-D0932A8BA716}"/>
              </a:ext>
            </a:extLst>
          </p:cNvPr>
          <p:cNvSpPr>
            <a:spLocks noGrp="1"/>
          </p:cNvSpPr>
          <p:nvPr>
            <p:ph type="body" sz="quarter" idx="10"/>
          </p:nvPr>
        </p:nvSpPr>
        <p:spPr>
          <a:xfrm>
            <a:off x="715965" y="1308274"/>
            <a:ext cx="3383846" cy="1070894"/>
          </a:xfrm>
        </p:spPr>
        <p:txBody>
          <a:bodyPr/>
          <a:lstStyle/>
          <a:p>
            <a:r>
              <a:rPr lang="en-GB"/>
              <a:t>Did you know…</a:t>
            </a:r>
            <a:br>
              <a:rPr lang="en-GB"/>
            </a:br>
            <a:r>
              <a:rPr lang="en-GB"/>
              <a:t>that Scotland’s historic places are protected by law?</a:t>
            </a:r>
          </a:p>
        </p:txBody>
      </p:sp>
      <p:sp>
        <p:nvSpPr>
          <p:cNvPr id="10" name="Text Placeholder 9">
            <a:extLst>
              <a:ext uri="{FF2B5EF4-FFF2-40B4-BE49-F238E27FC236}">
                <a16:creationId xmlns:a16="http://schemas.microsoft.com/office/drawing/2014/main" id="{45518367-FB92-4916-AC2E-85620DA31248}"/>
              </a:ext>
            </a:extLst>
          </p:cNvPr>
          <p:cNvSpPr>
            <a:spLocks noGrp="1"/>
          </p:cNvSpPr>
          <p:nvPr>
            <p:ph type="body" sz="quarter" idx="11"/>
          </p:nvPr>
        </p:nvSpPr>
        <p:spPr>
          <a:xfrm>
            <a:off x="715962" y="2944439"/>
            <a:ext cx="3657255" cy="2758296"/>
          </a:xfrm>
        </p:spPr>
        <p:txBody>
          <a:bodyPr/>
          <a:lstStyle/>
          <a:p>
            <a:pPr>
              <a:spcAft>
                <a:spcPts val="1200"/>
              </a:spcAft>
            </a:pPr>
            <a:r>
              <a:rPr lang="en-GB" b="1"/>
              <a:t>Heritage crime </a:t>
            </a:r>
            <a:r>
              <a:rPr lang="en-GB"/>
              <a:t>is any criminal activity which causes damage to what we call historic assets.</a:t>
            </a:r>
            <a:br>
              <a:rPr lang="en-GB"/>
            </a:br>
            <a:r>
              <a:rPr lang="en-GB"/>
              <a:t>An </a:t>
            </a:r>
            <a:r>
              <a:rPr lang="en-GB" b="1"/>
              <a:t>asset</a:t>
            </a:r>
            <a:r>
              <a:rPr lang="en-GB"/>
              <a:t> is something which is valuable. </a:t>
            </a:r>
          </a:p>
          <a:p>
            <a:r>
              <a:rPr lang="en-GB">
                <a:latin typeface="+mn-lt"/>
              </a:rPr>
              <a:t>What sort of things might be historically valuable or important assets?</a:t>
            </a:r>
          </a:p>
          <a:p>
            <a:endParaRPr lang="en-GB"/>
          </a:p>
        </p:txBody>
      </p:sp>
      <p:pic>
        <p:nvPicPr>
          <p:cNvPr id="23" name="Picture 22" descr="Three upright standing stones on Machrie Moor, Arran against a background of green grass and dark clouds. ">
            <a:extLst>
              <a:ext uri="{FF2B5EF4-FFF2-40B4-BE49-F238E27FC236}">
                <a16:creationId xmlns:a16="http://schemas.microsoft.com/office/drawing/2014/main" id="{884A5E13-7634-4913-8576-27AF7F5063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86153" y="-8362"/>
            <a:ext cx="1800000" cy="1800000"/>
          </a:xfrm>
          <a:prstGeom prst="rect">
            <a:avLst/>
          </a:prstGeom>
        </p:spPr>
      </p:pic>
      <p:pic>
        <p:nvPicPr>
          <p:cNvPr id="15" name="Picture 14" descr="A painting of a sailing ship in a decorated gold frame.">
            <a:extLst>
              <a:ext uri="{FF2B5EF4-FFF2-40B4-BE49-F238E27FC236}">
                <a16:creationId xmlns:a16="http://schemas.microsoft.com/office/drawing/2014/main" id="{6DBAD8C0-FE83-4563-A083-3F918F42BEA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
          <a:stretch/>
        </p:blipFill>
        <p:spPr>
          <a:xfrm>
            <a:off x="6636804" y="-8362"/>
            <a:ext cx="2520000" cy="1800000"/>
          </a:xfrm>
          <a:prstGeom prst="rect">
            <a:avLst/>
          </a:prstGeom>
        </p:spPr>
      </p:pic>
      <p:pic>
        <p:nvPicPr>
          <p:cNvPr id="21" name="Picture 20" descr="A carved stone head of a man with long hair and a beard on display on a grey cloth. ">
            <a:extLst>
              <a:ext uri="{FF2B5EF4-FFF2-40B4-BE49-F238E27FC236}">
                <a16:creationId xmlns:a16="http://schemas.microsoft.com/office/drawing/2014/main" id="{E4059B28-A5C5-439C-88D1-DF79ACD6A6E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686153" y="1958316"/>
            <a:ext cx="1800000" cy="1800226"/>
          </a:xfrm>
          <a:prstGeom prst="rect">
            <a:avLst/>
          </a:prstGeom>
        </p:spPr>
      </p:pic>
      <p:pic>
        <p:nvPicPr>
          <p:cNvPr id="19" name="Picture 18" descr="Three yellowish-orange tall ceramic jugs with handles are displayed on a green cloth background. The jug on the left is horizontal and the other two are standing. ">
            <a:extLst>
              <a:ext uri="{FF2B5EF4-FFF2-40B4-BE49-F238E27FC236}">
                <a16:creationId xmlns:a16="http://schemas.microsoft.com/office/drawing/2014/main" id="{9153EB71-FFC3-44B0-9FCB-73D59DD8699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624000" y="1958316"/>
            <a:ext cx="2520000" cy="1800225"/>
          </a:xfrm>
          <a:prstGeom prst="rect">
            <a:avLst/>
          </a:prstGeom>
        </p:spPr>
      </p:pic>
      <p:pic>
        <p:nvPicPr>
          <p:cNvPr id="13" name="Picture Placeholder 12" descr="A golden jewelled crown with red velvet and white fur decoration.">
            <a:extLst>
              <a:ext uri="{FF2B5EF4-FFF2-40B4-BE49-F238E27FC236}">
                <a16:creationId xmlns:a16="http://schemas.microsoft.com/office/drawing/2014/main" id="{93A38487-0A9A-4491-BBC1-2D6FF4809308}"/>
              </a:ext>
            </a:extLst>
          </p:cNvPr>
          <p:cNvPicPr>
            <a:picLocks noGrp="1" noChangeAspect="1"/>
          </p:cNvPicPr>
          <p:nvPr>
            <p:ph type="pic" sz="quarter" idx="12"/>
          </p:nvPr>
        </p:nvPicPr>
        <p:blipFill rotWithShape="1">
          <a:blip r:embed="rId7" cstate="screen">
            <a:extLst>
              <a:ext uri="{28A0092B-C50C-407E-A947-70E740481C1C}">
                <a14:useLocalDpi xmlns:a14="http://schemas.microsoft.com/office/drawing/2010/main"/>
              </a:ext>
            </a:extLst>
          </a:blip>
          <a:srcRect/>
          <a:stretch/>
        </p:blipFill>
        <p:spPr>
          <a:xfrm>
            <a:off x="4686153" y="3902735"/>
            <a:ext cx="1800000" cy="1800000"/>
          </a:xfrm>
        </p:spPr>
      </p:pic>
      <p:pic>
        <p:nvPicPr>
          <p:cNvPr id="17" name="Picture 16" descr="An old black and white photograph showing seven young soldiers standing in front of trees. ">
            <a:extLst>
              <a:ext uri="{FF2B5EF4-FFF2-40B4-BE49-F238E27FC236}">
                <a16:creationId xmlns:a16="http://schemas.microsoft.com/office/drawing/2014/main" id="{E591BB1A-4ABB-455B-B28A-D02ED0AF54E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636804" y="3902734"/>
            <a:ext cx="2520000" cy="1800000"/>
          </a:xfrm>
          <a:prstGeom prst="rect">
            <a:avLst/>
          </a:prstGeom>
        </p:spPr>
      </p:pic>
    </p:spTree>
    <p:extLst>
      <p:ext uri="{BB962C8B-B14F-4D97-AF65-F5344CB8AC3E}">
        <p14:creationId xmlns:p14="http://schemas.microsoft.com/office/powerpoint/2010/main" val="355840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3E10485-D8D2-4D0F-8B32-D0932A8BA716}"/>
              </a:ext>
            </a:extLst>
          </p:cNvPr>
          <p:cNvSpPr>
            <a:spLocks noGrp="1"/>
          </p:cNvSpPr>
          <p:nvPr>
            <p:ph type="title" idx="4294967295"/>
          </p:nvPr>
        </p:nvSpPr>
        <p:spPr>
          <a:xfrm>
            <a:off x="690563" y="576263"/>
            <a:ext cx="5626100" cy="3333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90000"/>
              </a:lnSpc>
              <a:spcBef>
                <a:spcPts val="0"/>
              </a:spcBef>
              <a:spcAft>
                <a:spcPts val="600"/>
              </a:spcAft>
              <a:buClr>
                <a:srgbClr val="562564"/>
              </a:buClr>
              <a:buSzTx/>
              <a:buFont typeface="Arial"/>
              <a:buNone/>
              <a:tabLst/>
              <a:defRPr/>
            </a:pPr>
            <a:r>
              <a:rPr kumimoji="0" lang="en-GB" sz="2400" b="0" i="0" u="none" strike="noStrike" kern="1200" cap="none" spc="0" normalizeH="0" baseline="0" noProof="0">
                <a:ln>
                  <a:noFill/>
                </a:ln>
                <a:solidFill>
                  <a:schemeClr val="bg2"/>
                </a:solidFill>
                <a:effectLst/>
                <a:uLnTx/>
                <a:uFillTx/>
                <a:latin typeface="+mn-lt"/>
                <a:ea typeface="+mn-ea"/>
                <a:cs typeface="Arial" panose="020B0604020202020204" pitchFamily="34" charset="0"/>
              </a:rPr>
              <a:t>Heritage crime has been increasing </a:t>
            </a:r>
          </a:p>
        </p:txBody>
      </p:sp>
      <p:pic>
        <p:nvPicPr>
          <p:cNvPr id="14" name="Picture 13" descr="A line graph showing an upward trend in the reports of unauthorised works on scheduled monuments. The biggest increase is noticeable between 2016 and 2021.">
            <a:extLst>
              <a:ext uri="{FF2B5EF4-FFF2-40B4-BE49-F238E27FC236}">
                <a16:creationId xmlns:a16="http://schemas.microsoft.com/office/drawing/2014/main" id="{F9E31547-A087-46E4-BA22-8127023DBE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3878" y="960332"/>
            <a:ext cx="6379964" cy="4349945"/>
          </a:xfrm>
          <a:prstGeom prst="rect">
            <a:avLst/>
          </a:prstGeom>
        </p:spPr>
      </p:pic>
      <p:sp>
        <p:nvSpPr>
          <p:cNvPr id="10" name="Text Placeholder 9">
            <a:extLst>
              <a:ext uri="{FF2B5EF4-FFF2-40B4-BE49-F238E27FC236}">
                <a16:creationId xmlns:a16="http://schemas.microsoft.com/office/drawing/2014/main" id="{45518367-FB92-4916-AC2E-85620DA31248}"/>
              </a:ext>
            </a:extLst>
          </p:cNvPr>
          <p:cNvSpPr>
            <a:spLocks noGrp="1"/>
          </p:cNvSpPr>
          <p:nvPr>
            <p:ph type="body" sz="quarter" idx="11"/>
          </p:nvPr>
        </p:nvSpPr>
        <p:spPr>
          <a:xfrm>
            <a:off x="801792" y="5576264"/>
            <a:ext cx="3552851" cy="483471"/>
          </a:xfrm>
        </p:spPr>
        <p:txBody>
          <a:bodyPr/>
          <a:lstStyle/>
          <a:p>
            <a:r>
              <a:rPr lang="en-GB" sz="1800">
                <a:cs typeface="Arial" panose="020B0604020202020204" pitchFamily="34" charset="0"/>
              </a:rPr>
              <a:t>Find out more with our </a:t>
            </a:r>
            <a:r>
              <a:rPr lang="en-GB" sz="1800" b="1">
                <a:solidFill>
                  <a:schemeClr val="tx2"/>
                </a:solidFill>
                <a:cs typeface="Arial" panose="020B0604020202020204" pitchFamily="34" charset="0"/>
              </a:rPr>
              <a:t>heritage crime activity sheet.</a:t>
            </a:r>
            <a:endParaRPr lang="en-GB" sz="1800">
              <a:cs typeface="Arial" panose="020B0604020202020204" pitchFamily="34" charset="0"/>
            </a:endParaRPr>
          </a:p>
        </p:txBody>
      </p:sp>
      <p:pic>
        <p:nvPicPr>
          <p:cNvPr id="7" name="Picture 6" descr="Broken window in a historic building with a damaged sign on the ground below.">
            <a:extLst>
              <a:ext uri="{FF2B5EF4-FFF2-40B4-BE49-F238E27FC236}">
                <a16:creationId xmlns:a16="http://schemas.microsoft.com/office/drawing/2014/main" id="{1A75B55D-DA4C-4D50-8D74-674DFB8E91B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44000" y="0"/>
            <a:ext cx="1800000" cy="2160000"/>
          </a:xfrm>
          <a:prstGeom prst="rect">
            <a:avLst/>
          </a:prstGeom>
        </p:spPr>
      </p:pic>
      <p:pic>
        <p:nvPicPr>
          <p:cNvPr id="18" name="02FBBB1E-8491-4BE1-8C9E-E5A49B4F9F00" descr="A wooden door with black metal studs and hinged section at Craigmillar Castle. The door has pieces missing. ">
            <a:extLst>
              <a:ext uri="{FF2B5EF4-FFF2-40B4-BE49-F238E27FC236}">
                <a16:creationId xmlns:a16="http://schemas.microsoft.com/office/drawing/2014/main" id="{12790A7D-F7FD-4339-A196-27A5D0605E21}"/>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rot="5400000">
            <a:off x="7344000" y="2235305"/>
            <a:ext cx="1800000" cy="1800000"/>
          </a:xfrm>
          <a:custGeom>
            <a:avLst/>
            <a:gdLst>
              <a:gd name="csX0" fmla="*/ 0 w 1800000"/>
              <a:gd name="csY0" fmla="*/ 0 h 1800000"/>
              <a:gd name="csX1" fmla="*/ 414000 w 1800000"/>
              <a:gd name="csY1" fmla="*/ 0 h 1800000"/>
              <a:gd name="csX2" fmla="*/ 846000 w 1800000"/>
              <a:gd name="csY2" fmla="*/ 0 h 1800000"/>
              <a:gd name="csX3" fmla="*/ 1314000 w 1800000"/>
              <a:gd name="csY3" fmla="*/ 0 h 1800000"/>
              <a:gd name="csX4" fmla="*/ 1800000 w 1800000"/>
              <a:gd name="csY4" fmla="*/ 0 h 1800000"/>
              <a:gd name="csX5" fmla="*/ 1800000 w 1800000"/>
              <a:gd name="csY5" fmla="*/ 468000 h 1800000"/>
              <a:gd name="csX6" fmla="*/ 1800000 w 1800000"/>
              <a:gd name="csY6" fmla="*/ 918000 h 1800000"/>
              <a:gd name="csX7" fmla="*/ 1800000 w 1800000"/>
              <a:gd name="csY7" fmla="*/ 1350000 h 1800000"/>
              <a:gd name="csX8" fmla="*/ 1800000 w 1800000"/>
              <a:gd name="csY8" fmla="*/ 1800000 h 1800000"/>
              <a:gd name="csX9" fmla="*/ 1314000 w 1800000"/>
              <a:gd name="csY9" fmla="*/ 1800000 h 1800000"/>
              <a:gd name="csX10" fmla="*/ 918000 w 1800000"/>
              <a:gd name="csY10" fmla="*/ 1800000 h 1800000"/>
              <a:gd name="csX11" fmla="*/ 432000 w 1800000"/>
              <a:gd name="csY11" fmla="*/ 1800000 h 1800000"/>
              <a:gd name="csX12" fmla="*/ 0 w 1800000"/>
              <a:gd name="csY12" fmla="*/ 1800000 h 1800000"/>
              <a:gd name="csX13" fmla="*/ 0 w 1800000"/>
              <a:gd name="csY13" fmla="*/ 1368000 h 1800000"/>
              <a:gd name="csX14" fmla="*/ 0 w 1800000"/>
              <a:gd name="csY14" fmla="*/ 882000 h 1800000"/>
              <a:gd name="csX15" fmla="*/ 0 w 1800000"/>
              <a:gd name="csY15" fmla="*/ 468000 h 1800000"/>
              <a:gd name="csX16" fmla="*/ 0 w 1800000"/>
              <a:gd name="csY16" fmla="*/ 0 h 1800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1800000" h="1800000" extrusionOk="0">
                <a:moveTo>
                  <a:pt x="0" y="0"/>
                </a:moveTo>
                <a:cubicBezTo>
                  <a:pt x="105693" y="-4680"/>
                  <a:pt x="322286" y="21435"/>
                  <a:pt x="414000" y="0"/>
                </a:cubicBezTo>
                <a:cubicBezTo>
                  <a:pt x="505714" y="-21435"/>
                  <a:pt x="685421" y="43368"/>
                  <a:pt x="846000" y="0"/>
                </a:cubicBezTo>
                <a:cubicBezTo>
                  <a:pt x="1006579" y="-43368"/>
                  <a:pt x="1176395" y="26410"/>
                  <a:pt x="1314000" y="0"/>
                </a:cubicBezTo>
                <a:cubicBezTo>
                  <a:pt x="1451605" y="-26410"/>
                  <a:pt x="1656736" y="47915"/>
                  <a:pt x="1800000" y="0"/>
                </a:cubicBezTo>
                <a:cubicBezTo>
                  <a:pt x="1829944" y="197578"/>
                  <a:pt x="1785928" y="263924"/>
                  <a:pt x="1800000" y="468000"/>
                </a:cubicBezTo>
                <a:cubicBezTo>
                  <a:pt x="1814072" y="672076"/>
                  <a:pt x="1747381" y="705228"/>
                  <a:pt x="1800000" y="918000"/>
                </a:cubicBezTo>
                <a:cubicBezTo>
                  <a:pt x="1852619" y="1130772"/>
                  <a:pt x="1796186" y="1197306"/>
                  <a:pt x="1800000" y="1350000"/>
                </a:cubicBezTo>
                <a:cubicBezTo>
                  <a:pt x="1803814" y="1502694"/>
                  <a:pt x="1755587" y="1623340"/>
                  <a:pt x="1800000" y="1800000"/>
                </a:cubicBezTo>
                <a:cubicBezTo>
                  <a:pt x="1602290" y="1810395"/>
                  <a:pt x="1553166" y="1751457"/>
                  <a:pt x="1314000" y="1800000"/>
                </a:cubicBezTo>
                <a:cubicBezTo>
                  <a:pt x="1074834" y="1848543"/>
                  <a:pt x="1110895" y="1762847"/>
                  <a:pt x="918000" y="1800000"/>
                </a:cubicBezTo>
                <a:cubicBezTo>
                  <a:pt x="725105" y="1837153"/>
                  <a:pt x="584594" y="1756343"/>
                  <a:pt x="432000" y="1800000"/>
                </a:cubicBezTo>
                <a:cubicBezTo>
                  <a:pt x="279406" y="1843657"/>
                  <a:pt x="210360" y="1766442"/>
                  <a:pt x="0" y="1800000"/>
                </a:cubicBezTo>
                <a:cubicBezTo>
                  <a:pt x="-34270" y="1630694"/>
                  <a:pt x="30639" y="1484142"/>
                  <a:pt x="0" y="1368000"/>
                </a:cubicBezTo>
                <a:cubicBezTo>
                  <a:pt x="-30639" y="1251858"/>
                  <a:pt x="54239" y="1080102"/>
                  <a:pt x="0" y="882000"/>
                </a:cubicBezTo>
                <a:cubicBezTo>
                  <a:pt x="-54239" y="683898"/>
                  <a:pt x="49375" y="667914"/>
                  <a:pt x="0" y="468000"/>
                </a:cubicBezTo>
                <a:cubicBezTo>
                  <a:pt x="-49375" y="268086"/>
                  <a:pt x="36590" y="224314"/>
                  <a:pt x="0" y="0"/>
                </a:cubicBezTo>
                <a:close/>
              </a:path>
            </a:pathLst>
          </a:custGeom>
          <a:noFill/>
          <a:ln w="38100">
            <a:noFill/>
            <a:miter lim="800000"/>
            <a:headEnd/>
            <a:tailEnd/>
            <a:extLst>
              <a:ext uri="{C807C97D-BFC1-408E-A445-0C87EB9F89A2}">
                <ask:lineSketchStyleProps xmlns:ask="http://schemas.microsoft.com/office/drawing/2018/sketchyshapes" sd="3796632009">
                  <a:prstGeom prst="rect">
                    <a:avLst/>
                  </a:prstGeom>
                  <ask:type>
                    <ask:lineSketchScribble/>
                  </ask:type>
                </ask:lineSketchStyleProps>
              </a:ext>
            </a:extLst>
          </a:ln>
          <a:extLst>
            <a:ext uri="{909E8E84-426E-40DD-AFC4-6F175D3DCCD1}">
              <a14:hiddenFill xmlns:a14="http://schemas.microsoft.com/office/drawing/2010/main">
                <a:solidFill>
                  <a:srgbClr val="FFFFFF"/>
                </a:solidFill>
              </a14:hiddenFill>
            </a:ext>
          </a:extLst>
        </p:spPr>
      </p:pic>
      <p:pic>
        <p:nvPicPr>
          <p:cNvPr id="20" name="Picture 19" descr="A person wearing a white protective suit and full face mask is facing a stone wall and cleaning graffiti with brushes.">
            <a:extLst>
              <a:ext uri="{FF2B5EF4-FFF2-40B4-BE49-F238E27FC236}">
                <a16:creationId xmlns:a16="http://schemas.microsoft.com/office/drawing/2014/main" id="{0B0849E2-417A-44F4-BA32-14D7700395B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343999" y="4110610"/>
            <a:ext cx="1800001" cy="2160000"/>
          </a:xfrm>
          <a:custGeom>
            <a:avLst/>
            <a:gdLst>
              <a:gd name="csX0" fmla="*/ 0 w 1800001"/>
              <a:gd name="csY0" fmla="*/ 0 h 2160000"/>
              <a:gd name="csX1" fmla="*/ 468000 w 1800001"/>
              <a:gd name="csY1" fmla="*/ 0 h 2160000"/>
              <a:gd name="csX2" fmla="*/ 900001 w 1800001"/>
              <a:gd name="csY2" fmla="*/ 0 h 2160000"/>
              <a:gd name="csX3" fmla="*/ 1296001 w 1800001"/>
              <a:gd name="csY3" fmla="*/ 0 h 2160000"/>
              <a:gd name="csX4" fmla="*/ 1800001 w 1800001"/>
              <a:gd name="csY4" fmla="*/ 0 h 2160000"/>
              <a:gd name="csX5" fmla="*/ 1800001 w 1800001"/>
              <a:gd name="csY5" fmla="*/ 518400 h 2160000"/>
              <a:gd name="csX6" fmla="*/ 1800001 w 1800001"/>
              <a:gd name="csY6" fmla="*/ 993600 h 2160000"/>
              <a:gd name="csX7" fmla="*/ 1800001 w 1800001"/>
              <a:gd name="csY7" fmla="*/ 1490400 h 2160000"/>
              <a:gd name="csX8" fmla="*/ 1800001 w 1800001"/>
              <a:gd name="csY8" fmla="*/ 2160000 h 2160000"/>
              <a:gd name="csX9" fmla="*/ 1314001 w 1800001"/>
              <a:gd name="csY9" fmla="*/ 2160000 h 2160000"/>
              <a:gd name="csX10" fmla="*/ 882000 w 1800001"/>
              <a:gd name="csY10" fmla="*/ 2160000 h 2160000"/>
              <a:gd name="csX11" fmla="*/ 396000 w 1800001"/>
              <a:gd name="csY11" fmla="*/ 2160000 h 2160000"/>
              <a:gd name="csX12" fmla="*/ 0 w 1800001"/>
              <a:gd name="csY12" fmla="*/ 2160000 h 2160000"/>
              <a:gd name="csX13" fmla="*/ 0 w 1800001"/>
              <a:gd name="csY13" fmla="*/ 1641600 h 2160000"/>
              <a:gd name="csX14" fmla="*/ 0 w 1800001"/>
              <a:gd name="csY14" fmla="*/ 1166400 h 2160000"/>
              <a:gd name="csX15" fmla="*/ 0 w 1800001"/>
              <a:gd name="csY15" fmla="*/ 669600 h 2160000"/>
              <a:gd name="csX16" fmla="*/ 0 w 1800001"/>
              <a:gd name="csY16" fmla="*/ 0 h 2160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1800001" h="2160000" fill="none" extrusionOk="0">
                <a:moveTo>
                  <a:pt x="0" y="0"/>
                </a:moveTo>
                <a:cubicBezTo>
                  <a:pt x="127802" y="-9020"/>
                  <a:pt x="316518" y="37497"/>
                  <a:pt x="468000" y="0"/>
                </a:cubicBezTo>
                <a:cubicBezTo>
                  <a:pt x="619482" y="-37497"/>
                  <a:pt x="722695" y="29498"/>
                  <a:pt x="900001" y="0"/>
                </a:cubicBezTo>
                <a:cubicBezTo>
                  <a:pt x="1077307" y="-29498"/>
                  <a:pt x="1168536" y="23439"/>
                  <a:pt x="1296001" y="0"/>
                </a:cubicBezTo>
                <a:cubicBezTo>
                  <a:pt x="1423466" y="-23439"/>
                  <a:pt x="1646300" y="2207"/>
                  <a:pt x="1800001" y="0"/>
                </a:cubicBezTo>
                <a:cubicBezTo>
                  <a:pt x="1845188" y="242770"/>
                  <a:pt x="1792259" y="340839"/>
                  <a:pt x="1800001" y="518400"/>
                </a:cubicBezTo>
                <a:cubicBezTo>
                  <a:pt x="1807743" y="695961"/>
                  <a:pt x="1764178" y="775051"/>
                  <a:pt x="1800001" y="993600"/>
                </a:cubicBezTo>
                <a:cubicBezTo>
                  <a:pt x="1835824" y="1212149"/>
                  <a:pt x="1778168" y="1303840"/>
                  <a:pt x="1800001" y="1490400"/>
                </a:cubicBezTo>
                <a:cubicBezTo>
                  <a:pt x="1821834" y="1676960"/>
                  <a:pt x="1735705" y="1995845"/>
                  <a:pt x="1800001" y="2160000"/>
                </a:cubicBezTo>
                <a:cubicBezTo>
                  <a:pt x="1645871" y="2168881"/>
                  <a:pt x="1414145" y="2106986"/>
                  <a:pt x="1314001" y="2160000"/>
                </a:cubicBezTo>
                <a:cubicBezTo>
                  <a:pt x="1213857" y="2213014"/>
                  <a:pt x="1087162" y="2125679"/>
                  <a:pt x="882000" y="2160000"/>
                </a:cubicBezTo>
                <a:cubicBezTo>
                  <a:pt x="676838" y="2194321"/>
                  <a:pt x="601805" y="2109507"/>
                  <a:pt x="396000" y="2160000"/>
                </a:cubicBezTo>
                <a:cubicBezTo>
                  <a:pt x="190195" y="2210493"/>
                  <a:pt x="104516" y="2118565"/>
                  <a:pt x="0" y="2160000"/>
                </a:cubicBezTo>
                <a:cubicBezTo>
                  <a:pt x="-50465" y="1963318"/>
                  <a:pt x="43020" y="1814583"/>
                  <a:pt x="0" y="1641600"/>
                </a:cubicBezTo>
                <a:cubicBezTo>
                  <a:pt x="-43020" y="1468617"/>
                  <a:pt x="6996" y="1323615"/>
                  <a:pt x="0" y="1166400"/>
                </a:cubicBezTo>
                <a:cubicBezTo>
                  <a:pt x="-6996" y="1009185"/>
                  <a:pt x="23092" y="901687"/>
                  <a:pt x="0" y="669600"/>
                </a:cubicBezTo>
                <a:cubicBezTo>
                  <a:pt x="-23092" y="437513"/>
                  <a:pt x="57887" y="196690"/>
                  <a:pt x="0" y="0"/>
                </a:cubicBezTo>
                <a:close/>
              </a:path>
              <a:path w="1800001" h="2160000" stroke="0" extrusionOk="0">
                <a:moveTo>
                  <a:pt x="0" y="0"/>
                </a:moveTo>
                <a:cubicBezTo>
                  <a:pt x="118885" y="-42796"/>
                  <a:pt x="253689" y="33536"/>
                  <a:pt x="414000" y="0"/>
                </a:cubicBezTo>
                <a:cubicBezTo>
                  <a:pt x="574311" y="-33536"/>
                  <a:pt x="662961" y="16511"/>
                  <a:pt x="882000" y="0"/>
                </a:cubicBezTo>
                <a:cubicBezTo>
                  <a:pt x="1101039" y="-16511"/>
                  <a:pt x="1148248" y="6144"/>
                  <a:pt x="1296001" y="0"/>
                </a:cubicBezTo>
                <a:cubicBezTo>
                  <a:pt x="1443754" y="-6144"/>
                  <a:pt x="1686978" y="27110"/>
                  <a:pt x="1800001" y="0"/>
                </a:cubicBezTo>
                <a:cubicBezTo>
                  <a:pt x="1857001" y="132436"/>
                  <a:pt x="1766946" y="381197"/>
                  <a:pt x="1800001" y="540000"/>
                </a:cubicBezTo>
                <a:cubicBezTo>
                  <a:pt x="1833056" y="698803"/>
                  <a:pt x="1798003" y="925750"/>
                  <a:pt x="1800001" y="1080000"/>
                </a:cubicBezTo>
                <a:cubicBezTo>
                  <a:pt x="1801999" y="1234250"/>
                  <a:pt x="1787348" y="1476111"/>
                  <a:pt x="1800001" y="1620000"/>
                </a:cubicBezTo>
                <a:cubicBezTo>
                  <a:pt x="1812654" y="1763889"/>
                  <a:pt x="1785937" y="1932646"/>
                  <a:pt x="1800001" y="2160000"/>
                </a:cubicBezTo>
                <a:cubicBezTo>
                  <a:pt x="1571522" y="2168505"/>
                  <a:pt x="1539303" y="2150249"/>
                  <a:pt x="1314001" y="2160000"/>
                </a:cubicBezTo>
                <a:cubicBezTo>
                  <a:pt x="1088699" y="2169751"/>
                  <a:pt x="1013284" y="2120647"/>
                  <a:pt x="846000" y="2160000"/>
                </a:cubicBezTo>
                <a:cubicBezTo>
                  <a:pt x="678716" y="2199353"/>
                  <a:pt x="535938" y="2135118"/>
                  <a:pt x="396000" y="2160000"/>
                </a:cubicBezTo>
                <a:cubicBezTo>
                  <a:pt x="256062" y="2184882"/>
                  <a:pt x="110898" y="2116366"/>
                  <a:pt x="0" y="2160000"/>
                </a:cubicBezTo>
                <a:cubicBezTo>
                  <a:pt x="-46662" y="1970589"/>
                  <a:pt x="24665" y="1808974"/>
                  <a:pt x="0" y="1620000"/>
                </a:cubicBezTo>
                <a:cubicBezTo>
                  <a:pt x="-24665" y="1431026"/>
                  <a:pt x="17319" y="1305323"/>
                  <a:pt x="0" y="1123200"/>
                </a:cubicBezTo>
                <a:cubicBezTo>
                  <a:pt x="-17319" y="941077"/>
                  <a:pt x="5222" y="828422"/>
                  <a:pt x="0" y="648000"/>
                </a:cubicBezTo>
                <a:cubicBezTo>
                  <a:pt x="-5222" y="467578"/>
                  <a:pt x="45959" y="194008"/>
                  <a:pt x="0" y="0"/>
                </a:cubicBezTo>
                <a:close/>
              </a:path>
            </a:pathLst>
          </a:custGeom>
          <a:ln w="38100">
            <a:noFill/>
            <a:extLst>
              <a:ext uri="{C807C97D-BFC1-408E-A445-0C87EB9F89A2}">
                <ask:lineSketchStyleProps xmlns:ask="http://schemas.microsoft.com/office/drawing/2018/sketchyshapes" sd="940756792">
                  <a:prstGeom prst="rect">
                    <a:avLst/>
                  </a:prstGeom>
                  <ask:type>
                    <ask:lineSketchScribble/>
                  </ask:type>
                </ask:lineSketchStyleProps>
              </a:ext>
            </a:extLst>
          </a:ln>
        </p:spPr>
      </p:pic>
    </p:spTree>
    <p:extLst>
      <p:ext uri="{BB962C8B-B14F-4D97-AF65-F5344CB8AC3E}">
        <p14:creationId xmlns:p14="http://schemas.microsoft.com/office/powerpoint/2010/main" val="301386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ADE8-B8FE-451B-B285-420013DB4693}"/>
              </a:ext>
            </a:extLst>
          </p:cNvPr>
          <p:cNvSpPr>
            <a:spLocks noGrp="1"/>
          </p:cNvSpPr>
          <p:nvPr>
            <p:ph type="title"/>
          </p:nvPr>
        </p:nvSpPr>
        <p:spPr>
          <a:xfrm>
            <a:off x="776426" y="3126537"/>
            <a:ext cx="7986712" cy="604925"/>
          </a:xfrm>
        </p:spPr>
        <p:txBody>
          <a:bodyPr/>
          <a:lstStyle/>
          <a:p>
            <a:r>
              <a:rPr lang="en-GB" dirty="0"/>
              <a:t>Climate change</a:t>
            </a:r>
          </a:p>
        </p:txBody>
      </p:sp>
      <p:sp>
        <p:nvSpPr>
          <p:cNvPr id="4" name="Text Placeholder 3">
            <a:extLst>
              <a:ext uri="{FF2B5EF4-FFF2-40B4-BE49-F238E27FC236}">
                <a16:creationId xmlns:a16="http://schemas.microsoft.com/office/drawing/2014/main" id="{0AFC95A9-49D2-47EF-8E47-57F47238C671}"/>
              </a:ext>
            </a:extLst>
          </p:cNvPr>
          <p:cNvSpPr>
            <a:spLocks noGrp="1"/>
          </p:cNvSpPr>
          <p:nvPr>
            <p:ph type="body" sz="quarter" idx="11"/>
          </p:nvPr>
        </p:nvSpPr>
        <p:spPr>
          <a:xfrm>
            <a:off x="776426" y="3905197"/>
            <a:ext cx="3795574" cy="1959246"/>
          </a:xfrm>
        </p:spPr>
        <p:txBody>
          <a:bodyPr/>
          <a:lstStyle/>
          <a:p>
            <a:r>
              <a:rPr lang="en-GB"/>
              <a:t>As a result of climate change, Scotland is facing hotter, drier summers and warmer, wetter winters. </a:t>
            </a:r>
          </a:p>
          <a:p>
            <a:r>
              <a:rPr lang="en-GB"/>
              <a:t>This all has an impact on our historic sites.</a:t>
            </a:r>
          </a:p>
          <a:p>
            <a:endParaRPr lang="en-GB"/>
          </a:p>
        </p:txBody>
      </p:sp>
      <p:sp>
        <p:nvSpPr>
          <p:cNvPr id="7" name="Text Placeholder 3">
            <a:extLst>
              <a:ext uri="{FF2B5EF4-FFF2-40B4-BE49-F238E27FC236}">
                <a16:creationId xmlns:a16="http://schemas.microsoft.com/office/drawing/2014/main" id="{F772A095-C67B-4575-8EB4-F3D1FC7711F3}"/>
              </a:ext>
            </a:extLst>
          </p:cNvPr>
          <p:cNvSpPr txBox="1">
            <a:spLocks/>
          </p:cNvSpPr>
          <p:nvPr/>
        </p:nvSpPr>
        <p:spPr>
          <a:xfrm>
            <a:off x="5011329" y="3902526"/>
            <a:ext cx="3990265" cy="2223628"/>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spcAft>
                <a:spcPts val="600"/>
              </a:spcAft>
              <a:buClr>
                <a:srgbClr val="562564"/>
              </a:buClr>
              <a:buFont typeface="Arial"/>
              <a:buNone/>
              <a:defRPr sz="2200" kern="1200">
                <a:solidFill>
                  <a:schemeClr val="tx1"/>
                </a:solidFill>
                <a:latin typeface="Gotham Book" pitchFamily="50" charset="0"/>
                <a:ea typeface="+mn-ea"/>
                <a:cs typeface="+mn-cs"/>
              </a:defRPr>
            </a:lvl1pPr>
            <a:lvl2pPr marL="0" indent="0" algn="l" defTabSz="457200" rtl="0" eaLnBrk="1" latinLnBrk="0" hangingPunct="1">
              <a:spcBef>
                <a:spcPts val="0"/>
              </a:spcBef>
              <a:spcAft>
                <a:spcPts val="600"/>
              </a:spcAft>
              <a:buClr>
                <a:srgbClr val="562564"/>
              </a:buClr>
              <a:buFont typeface="Arial"/>
              <a:buNone/>
              <a:defRPr sz="2500" kern="1200">
                <a:solidFill>
                  <a:schemeClr val="tx1"/>
                </a:solidFill>
                <a:latin typeface="Arial"/>
                <a:ea typeface="+mn-ea"/>
                <a:cs typeface="+mn-cs"/>
              </a:defRPr>
            </a:lvl2pPr>
            <a:lvl3pPr marL="0" indent="0" algn="l" defTabSz="457200" rtl="0" eaLnBrk="1" latinLnBrk="0" hangingPunct="1">
              <a:spcBef>
                <a:spcPts val="0"/>
              </a:spcBef>
              <a:spcAft>
                <a:spcPts val="600"/>
              </a:spcAft>
              <a:buClr>
                <a:srgbClr val="562564"/>
              </a:buClr>
              <a:buFont typeface="Arial"/>
              <a:buNone/>
              <a:defRPr sz="2500" kern="1200">
                <a:solidFill>
                  <a:schemeClr val="tx1"/>
                </a:solidFill>
                <a:latin typeface="Arial"/>
                <a:ea typeface="+mn-ea"/>
                <a:cs typeface="+mn-cs"/>
              </a:defRPr>
            </a:lvl3pPr>
            <a:lvl4pPr marL="0" indent="0" algn="l" defTabSz="457200" rtl="0" eaLnBrk="1" latinLnBrk="0" hangingPunct="1">
              <a:spcBef>
                <a:spcPts val="0"/>
              </a:spcBef>
              <a:spcAft>
                <a:spcPts val="600"/>
              </a:spcAft>
              <a:buClr>
                <a:schemeClr val="tx2"/>
              </a:buClr>
              <a:buFont typeface="Arial"/>
              <a:buNone/>
              <a:defRPr sz="2500" kern="1200">
                <a:solidFill>
                  <a:schemeClr val="tx1"/>
                </a:solidFill>
                <a:latin typeface="Arial"/>
                <a:ea typeface="+mn-ea"/>
                <a:cs typeface="+mn-cs"/>
              </a:defRPr>
            </a:lvl4pPr>
            <a:lvl5pPr marL="0" indent="0" algn="l" defTabSz="457200" rtl="0" eaLnBrk="1" latinLnBrk="0" hangingPunct="1">
              <a:spcBef>
                <a:spcPts val="0"/>
              </a:spcBef>
              <a:spcAft>
                <a:spcPts val="600"/>
              </a:spcAft>
              <a:buClr>
                <a:schemeClr val="tx2"/>
              </a:buClr>
              <a:buFont typeface="Arial"/>
              <a:buNone/>
              <a:defRPr sz="25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t>Wet weather can lead to </a:t>
            </a:r>
          </a:p>
          <a:p>
            <a:pPr marL="342900" indent="-342900">
              <a:buFont typeface="Arial" panose="020B0604020202020204" pitchFamily="34" charset="0"/>
              <a:buChar char="•"/>
            </a:pPr>
            <a:r>
              <a:rPr lang="en-GB"/>
              <a:t>stonework decaying faster or being damaged by more weeds and plants growing</a:t>
            </a:r>
          </a:p>
          <a:p>
            <a:pPr marL="342900" indent="-342900">
              <a:buFont typeface="Arial" panose="020B0604020202020204" pitchFamily="34" charset="0"/>
              <a:buChar char="•"/>
            </a:pPr>
            <a:r>
              <a:rPr lang="en-GB"/>
              <a:t>flooding or the ground becoming waterlogged</a:t>
            </a:r>
          </a:p>
          <a:p>
            <a:endParaRPr lang="en-GB"/>
          </a:p>
          <a:p>
            <a:endParaRPr lang="en-GB"/>
          </a:p>
        </p:txBody>
      </p:sp>
      <p:pic>
        <p:nvPicPr>
          <p:cNvPr id="10" name="Picture 9" descr="An exterior view of Urquhart Castle against a dark and cloudy sky.">
            <a:extLst>
              <a:ext uri="{FF2B5EF4-FFF2-40B4-BE49-F238E27FC236}">
                <a16:creationId xmlns:a16="http://schemas.microsoft.com/office/drawing/2014/main" id="{62E93B17-B269-40F3-B9F6-BEA04E21FE9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459"/>
            <a:ext cx="2880000" cy="2880000"/>
          </a:xfrm>
          <a:prstGeom prst="rect">
            <a:avLst/>
          </a:prstGeom>
        </p:spPr>
      </p:pic>
      <p:pic>
        <p:nvPicPr>
          <p:cNvPr id="12" name="Picture 11" descr="The ruined remains of Tantallon Castle sit right on the edge of a cliff that drops off sharply into the sea.">
            <a:extLst>
              <a:ext uri="{FF2B5EF4-FFF2-40B4-BE49-F238E27FC236}">
                <a16:creationId xmlns:a16="http://schemas.microsoft.com/office/drawing/2014/main" id="{8CE2DE91-FEC5-45ED-95D3-1D2163D5E5E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31999" y="0"/>
            <a:ext cx="2880000" cy="2880000"/>
          </a:xfrm>
          <a:prstGeom prst="rect">
            <a:avLst/>
          </a:prstGeom>
        </p:spPr>
      </p:pic>
      <p:pic>
        <p:nvPicPr>
          <p:cNvPr id="8" name="Picture Placeholder 7" descr="A red sign saying &quot;Danger. Erosion and falling rocks&quot; on a cliff edge with beach, sea and a ruined castle behind it.">
            <a:extLst>
              <a:ext uri="{FF2B5EF4-FFF2-40B4-BE49-F238E27FC236}">
                <a16:creationId xmlns:a16="http://schemas.microsoft.com/office/drawing/2014/main" id="{EF1F4862-6527-429A-A32A-A34FF0D13AFD}"/>
              </a:ext>
            </a:extLst>
          </p:cNvPr>
          <p:cNvPicPr>
            <a:picLocks noGrp="1" noChangeAspect="1"/>
          </p:cNvPicPr>
          <p:nvPr>
            <p:ph type="pic" sz="quarter" idx="12"/>
          </p:nvPr>
        </p:nvPicPr>
        <p:blipFill rotWithShape="1">
          <a:blip r:embed="rId5" cstate="screen">
            <a:extLst>
              <a:ext uri="{28A0092B-C50C-407E-A947-70E740481C1C}">
                <a14:useLocalDpi xmlns:a14="http://schemas.microsoft.com/office/drawing/2010/main"/>
              </a:ext>
            </a:extLst>
          </a:blip>
          <a:srcRect/>
          <a:stretch/>
        </p:blipFill>
        <p:spPr>
          <a:xfrm>
            <a:off x="6263998" y="9954"/>
            <a:ext cx="2880000" cy="2879725"/>
          </a:xfrm>
        </p:spPr>
      </p:pic>
    </p:spTree>
    <p:extLst>
      <p:ext uri="{BB962C8B-B14F-4D97-AF65-F5344CB8AC3E}">
        <p14:creationId xmlns:p14="http://schemas.microsoft.com/office/powerpoint/2010/main" val="87366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481BD-40AD-4504-B52E-882F2196F039}"/>
              </a:ext>
            </a:extLst>
          </p:cNvPr>
          <p:cNvSpPr>
            <a:spLocks noGrp="1"/>
          </p:cNvSpPr>
          <p:nvPr>
            <p:ph type="title"/>
          </p:nvPr>
        </p:nvSpPr>
        <p:spPr>
          <a:xfrm>
            <a:off x="470490" y="1207097"/>
            <a:ext cx="7986712" cy="604925"/>
          </a:xfrm>
        </p:spPr>
        <p:txBody>
          <a:bodyPr vert="horz" lIns="0" tIns="0" rIns="0" bIns="0" rtlCol="0" anchor="b" anchorCtr="0">
            <a:noAutofit/>
          </a:bodyPr>
          <a:lstStyle/>
          <a:p>
            <a:r>
              <a:rPr lang="en-GB" dirty="0"/>
              <a:t>Climate change and your </a:t>
            </a:r>
            <a:br>
              <a:rPr lang="en-GB" dirty="0"/>
            </a:br>
            <a:r>
              <a:rPr lang="en-GB" dirty="0"/>
              <a:t>local site</a:t>
            </a:r>
          </a:p>
        </p:txBody>
      </p:sp>
      <p:sp>
        <p:nvSpPr>
          <p:cNvPr id="6" name="TextBox 5">
            <a:extLst>
              <a:ext uri="{FF2B5EF4-FFF2-40B4-BE49-F238E27FC236}">
                <a16:creationId xmlns:a16="http://schemas.microsoft.com/office/drawing/2014/main" id="{985B0E1E-E529-4647-997D-9B7028664334}"/>
              </a:ext>
            </a:extLst>
          </p:cNvPr>
          <p:cNvSpPr txBox="1"/>
          <p:nvPr/>
        </p:nvSpPr>
        <p:spPr>
          <a:xfrm>
            <a:off x="361229" y="2155802"/>
            <a:ext cx="5380809" cy="2853089"/>
          </a:xfrm>
          <a:prstGeom prst="rect">
            <a:avLst/>
          </a:prstGeom>
          <a:noFill/>
        </p:spPr>
        <p:txBody>
          <a:bodyPr wrap="square" rtlCol="0">
            <a:spAutoFit/>
          </a:bodyPr>
          <a:lstStyle/>
          <a:p>
            <a:r>
              <a:rPr lang="en-GB" sz="2200" b="1" dirty="0">
                <a:latin typeface="Gotham Book" pitchFamily="50" charset="0"/>
              </a:rPr>
              <a:t>In what ways might climate change impact your local site?</a:t>
            </a:r>
          </a:p>
          <a:p>
            <a:endParaRPr lang="en-GB" sz="2200" b="1" dirty="0">
              <a:latin typeface="Gotham Book" pitchFamily="50" charset="0"/>
            </a:endParaRPr>
          </a:p>
          <a:p>
            <a:r>
              <a:rPr lang="en-GB" sz="2200" dirty="0">
                <a:latin typeface="Gotham Book" pitchFamily="50" charset="0"/>
              </a:rPr>
              <a:t>Think about:</a:t>
            </a:r>
            <a:br>
              <a:rPr lang="en-GB" sz="2200" dirty="0">
                <a:latin typeface="Gotham Book" pitchFamily="50" charset="0"/>
              </a:rPr>
            </a:br>
            <a:endParaRPr lang="en-GB" sz="2200" dirty="0">
              <a:latin typeface="Gotham Book" pitchFamily="50" charset="0"/>
            </a:endParaRPr>
          </a:p>
          <a:p>
            <a:pPr marL="342900" indent="-342900">
              <a:lnSpc>
                <a:spcPct val="90000"/>
              </a:lnSpc>
              <a:spcAft>
                <a:spcPts val="600"/>
              </a:spcAft>
              <a:buClr>
                <a:srgbClr val="562564"/>
              </a:buClr>
              <a:buFont typeface="Arial" panose="020B0604020202020204" pitchFamily="34" charset="0"/>
              <a:buChar char="•"/>
            </a:pPr>
            <a:r>
              <a:rPr lang="en-GB" sz="2200" dirty="0">
                <a:latin typeface="Gotham Book" pitchFamily="50" charset="0"/>
              </a:rPr>
              <a:t>its location</a:t>
            </a:r>
          </a:p>
          <a:p>
            <a:pPr marL="342900" indent="-342900">
              <a:lnSpc>
                <a:spcPct val="90000"/>
              </a:lnSpc>
              <a:spcAft>
                <a:spcPts val="600"/>
              </a:spcAft>
              <a:buClr>
                <a:srgbClr val="562564"/>
              </a:buClr>
              <a:buFont typeface="Arial" panose="020B0604020202020204" pitchFamily="34" charset="0"/>
              <a:buChar char="•"/>
            </a:pPr>
            <a:r>
              <a:rPr lang="en-GB" sz="2200" dirty="0">
                <a:latin typeface="Gotham Book" pitchFamily="50" charset="0"/>
              </a:rPr>
              <a:t>how intact it is</a:t>
            </a:r>
          </a:p>
          <a:p>
            <a:pPr marL="342900" indent="-342900">
              <a:lnSpc>
                <a:spcPct val="90000"/>
              </a:lnSpc>
              <a:spcAft>
                <a:spcPts val="600"/>
              </a:spcAft>
              <a:buClr>
                <a:srgbClr val="562564"/>
              </a:buClr>
              <a:buFont typeface="Arial" panose="020B0604020202020204" pitchFamily="34" charset="0"/>
              <a:buChar char="•"/>
            </a:pPr>
            <a:r>
              <a:rPr lang="en-GB" sz="2200" dirty="0">
                <a:latin typeface="Gotham Book" pitchFamily="50" charset="0"/>
              </a:rPr>
              <a:t>whether it is wind and watertight.</a:t>
            </a:r>
          </a:p>
        </p:txBody>
      </p:sp>
      <p:pic>
        <p:nvPicPr>
          <p:cNvPr id="21" name="Picture 20" descr="Roofless ruin of a Direlton Castle in a snowy landscape with a triangular hill in the background.">
            <a:extLst>
              <a:ext uri="{FF2B5EF4-FFF2-40B4-BE49-F238E27FC236}">
                <a16:creationId xmlns:a16="http://schemas.microsoft.com/office/drawing/2014/main" id="{71E32D74-804E-4AC0-86C1-154672B210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62771" y="1597045"/>
            <a:ext cx="2520000" cy="1800000"/>
          </a:xfrm>
          <a:prstGeom prst="rect">
            <a:avLst/>
          </a:prstGeom>
        </p:spPr>
      </p:pic>
      <p:pic>
        <p:nvPicPr>
          <p:cNvPr id="13" name="Picture 12" descr="Rain falling on a puddle on a stone floor with a bench and lectern style information panel out of focus in the background as well as a stone wall and open doorway out to grass.">
            <a:extLst>
              <a:ext uri="{FF2B5EF4-FFF2-40B4-BE49-F238E27FC236}">
                <a16:creationId xmlns:a16="http://schemas.microsoft.com/office/drawing/2014/main" id="{9B25A0E9-2E92-4710-80BA-B6F8B58113B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62771" y="3625784"/>
            <a:ext cx="2520000" cy="1800000"/>
          </a:xfrm>
          <a:prstGeom prst="rect">
            <a:avLst/>
          </a:prstGeom>
        </p:spPr>
      </p:pic>
      <p:sp>
        <p:nvSpPr>
          <p:cNvPr id="23" name="TextBox 22">
            <a:extLst>
              <a:ext uri="{FF2B5EF4-FFF2-40B4-BE49-F238E27FC236}">
                <a16:creationId xmlns:a16="http://schemas.microsoft.com/office/drawing/2014/main" id="{D29E0A0B-7571-4EE4-82E6-06348D4458CB}"/>
              </a:ext>
            </a:extLst>
          </p:cNvPr>
          <p:cNvSpPr txBox="1"/>
          <p:nvPr/>
        </p:nvSpPr>
        <p:spPr>
          <a:xfrm>
            <a:off x="361229" y="5425784"/>
            <a:ext cx="3235865" cy="590931"/>
          </a:xfrm>
          <a:prstGeom prst="rect">
            <a:avLst/>
          </a:prstGeom>
          <a:noFill/>
        </p:spPr>
        <p:txBody>
          <a:bodyPr wrap="square" rtlCol="0">
            <a:spAutoFit/>
          </a:bodyPr>
          <a:lstStyle/>
          <a:p>
            <a:pPr>
              <a:lnSpc>
                <a:spcPct val="90000"/>
              </a:lnSpc>
              <a:spcAft>
                <a:spcPts val="600"/>
              </a:spcAft>
              <a:buClr>
                <a:srgbClr val="562564"/>
              </a:buClr>
            </a:pPr>
            <a:r>
              <a:rPr lang="en-GB" sz="1800" dirty="0">
                <a:latin typeface="Gotham Book" pitchFamily="50" charset="0"/>
              </a:rPr>
              <a:t>To learn more, try the </a:t>
            </a:r>
            <a:r>
              <a:rPr lang="en-GB" sz="1800" b="1" dirty="0">
                <a:solidFill>
                  <a:schemeClr val="tx2"/>
                </a:solidFill>
                <a:latin typeface="Gotham Book" pitchFamily="50" charset="0"/>
              </a:rPr>
              <a:t>climate change activity</a:t>
            </a:r>
            <a:endParaRPr lang="en-GB" sz="1800" dirty="0">
              <a:latin typeface="Gotham Book" pitchFamily="50" charset="0"/>
            </a:endParaRPr>
          </a:p>
        </p:txBody>
      </p:sp>
    </p:spTree>
    <p:extLst>
      <p:ext uri="{BB962C8B-B14F-4D97-AF65-F5344CB8AC3E}">
        <p14:creationId xmlns:p14="http://schemas.microsoft.com/office/powerpoint/2010/main" val="360952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7DF0B0-E1A7-437F-8D1B-A206CA1F2C6D}"/>
              </a:ext>
            </a:extLst>
          </p:cNvPr>
          <p:cNvSpPr>
            <a:spLocks noGrp="1"/>
          </p:cNvSpPr>
          <p:nvPr>
            <p:ph type="title"/>
          </p:nvPr>
        </p:nvSpPr>
        <p:spPr>
          <a:xfrm>
            <a:off x="825656" y="505706"/>
            <a:ext cx="7986712" cy="604925"/>
          </a:xfrm>
        </p:spPr>
        <p:txBody>
          <a:bodyPr/>
          <a:lstStyle/>
          <a:p>
            <a:r>
              <a:rPr lang="en-GB" dirty="0"/>
              <a:t>Modern defences</a:t>
            </a:r>
          </a:p>
        </p:txBody>
      </p:sp>
      <p:sp>
        <p:nvSpPr>
          <p:cNvPr id="23" name="Text Placeholder 22">
            <a:extLst>
              <a:ext uri="{FF2B5EF4-FFF2-40B4-BE49-F238E27FC236}">
                <a16:creationId xmlns:a16="http://schemas.microsoft.com/office/drawing/2014/main" id="{61E1BD8A-1E90-4FCB-BD6A-0C606FBC3F4D}"/>
              </a:ext>
            </a:extLst>
          </p:cNvPr>
          <p:cNvSpPr>
            <a:spLocks noGrp="1"/>
          </p:cNvSpPr>
          <p:nvPr>
            <p:ph type="body" sz="quarter" idx="11"/>
          </p:nvPr>
        </p:nvSpPr>
        <p:spPr>
          <a:xfrm>
            <a:off x="427038" y="1967191"/>
            <a:ext cx="2196241" cy="305723"/>
          </a:xfrm>
        </p:spPr>
        <p:txBody>
          <a:bodyPr/>
          <a:lstStyle/>
          <a:p>
            <a:r>
              <a:rPr lang="en-GB" sz="2400">
                <a:solidFill>
                  <a:schemeClr val="tx2"/>
                </a:solidFill>
                <a:latin typeface="+mn-lt"/>
              </a:rPr>
              <a:t>Conservation</a:t>
            </a:r>
          </a:p>
        </p:txBody>
      </p:sp>
      <p:pic>
        <p:nvPicPr>
          <p:cNvPr id="27" name="Picture Placeholder 26" descr="The ruined remains of Arbroath Abbey with an area fenced off and a person up a red mobile elevated working platform.">
            <a:extLst>
              <a:ext uri="{FF2B5EF4-FFF2-40B4-BE49-F238E27FC236}">
                <a16:creationId xmlns:a16="http://schemas.microsoft.com/office/drawing/2014/main" id="{A859B742-7A02-4E5B-A9A4-13E05CEB092A}"/>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427038" y="2532713"/>
            <a:ext cx="2519362" cy="3240000"/>
          </a:xfrm>
        </p:spPr>
      </p:pic>
      <p:sp>
        <p:nvSpPr>
          <p:cNvPr id="25" name="Text Placeholder 22">
            <a:extLst>
              <a:ext uri="{FF2B5EF4-FFF2-40B4-BE49-F238E27FC236}">
                <a16:creationId xmlns:a16="http://schemas.microsoft.com/office/drawing/2014/main" id="{A03BD00C-50BC-4B54-AFFE-217451417215}"/>
              </a:ext>
            </a:extLst>
          </p:cNvPr>
          <p:cNvSpPr txBox="1">
            <a:spLocks/>
          </p:cNvSpPr>
          <p:nvPr/>
        </p:nvSpPr>
        <p:spPr>
          <a:xfrm>
            <a:off x="3312319" y="1963175"/>
            <a:ext cx="1293479" cy="305723"/>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spcAft>
                <a:spcPts val="600"/>
              </a:spcAft>
              <a:buClr>
                <a:srgbClr val="562564"/>
              </a:buClr>
              <a:buFont typeface="Arial"/>
              <a:buNone/>
              <a:defRPr sz="2200" kern="1200">
                <a:solidFill>
                  <a:schemeClr val="tx1"/>
                </a:solidFill>
                <a:latin typeface="Gotham Book" pitchFamily="50" charset="0"/>
                <a:ea typeface="+mn-ea"/>
                <a:cs typeface="+mn-cs"/>
              </a:defRPr>
            </a:lvl1pPr>
            <a:lvl2pPr marL="0" indent="0" algn="l" defTabSz="457200" rtl="0" eaLnBrk="1" latinLnBrk="0" hangingPunct="1">
              <a:spcBef>
                <a:spcPts val="0"/>
              </a:spcBef>
              <a:spcAft>
                <a:spcPts val="600"/>
              </a:spcAft>
              <a:buClr>
                <a:srgbClr val="562564"/>
              </a:buClr>
              <a:buFont typeface="Arial"/>
              <a:buNone/>
              <a:defRPr sz="2500" kern="1200">
                <a:solidFill>
                  <a:schemeClr val="tx1"/>
                </a:solidFill>
                <a:latin typeface="Arial"/>
                <a:ea typeface="+mn-ea"/>
                <a:cs typeface="+mn-cs"/>
              </a:defRPr>
            </a:lvl2pPr>
            <a:lvl3pPr marL="0" indent="0" algn="l" defTabSz="457200" rtl="0" eaLnBrk="1" latinLnBrk="0" hangingPunct="1">
              <a:spcBef>
                <a:spcPts val="0"/>
              </a:spcBef>
              <a:spcAft>
                <a:spcPts val="600"/>
              </a:spcAft>
              <a:buClr>
                <a:srgbClr val="562564"/>
              </a:buClr>
              <a:buFont typeface="Arial"/>
              <a:buNone/>
              <a:defRPr sz="2500" kern="1200">
                <a:solidFill>
                  <a:schemeClr val="tx1"/>
                </a:solidFill>
                <a:latin typeface="Arial"/>
                <a:ea typeface="+mn-ea"/>
                <a:cs typeface="+mn-cs"/>
              </a:defRPr>
            </a:lvl3pPr>
            <a:lvl4pPr marL="0" indent="0" algn="l" defTabSz="457200" rtl="0" eaLnBrk="1" latinLnBrk="0" hangingPunct="1">
              <a:spcBef>
                <a:spcPts val="0"/>
              </a:spcBef>
              <a:spcAft>
                <a:spcPts val="600"/>
              </a:spcAft>
              <a:buClr>
                <a:schemeClr val="tx2"/>
              </a:buClr>
              <a:buFont typeface="Arial"/>
              <a:buNone/>
              <a:defRPr sz="2500" kern="1200">
                <a:solidFill>
                  <a:schemeClr val="tx1"/>
                </a:solidFill>
                <a:latin typeface="Arial"/>
                <a:ea typeface="+mn-ea"/>
                <a:cs typeface="+mn-cs"/>
              </a:defRPr>
            </a:lvl4pPr>
            <a:lvl5pPr marL="0" indent="0" algn="l" defTabSz="457200" rtl="0" eaLnBrk="1" latinLnBrk="0" hangingPunct="1">
              <a:spcBef>
                <a:spcPts val="0"/>
              </a:spcBef>
              <a:spcAft>
                <a:spcPts val="600"/>
              </a:spcAft>
              <a:buClr>
                <a:schemeClr val="tx2"/>
              </a:buClr>
              <a:buFont typeface="Arial"/>
              <a:buNone/>
              <a:defRPr sz="25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a:solidFill>
                  <a:schemeClr val="tx2"/>
                </a:solidFill>
                <a:latin typeface="+mn-lt"/>
              </a:rPr>
              <a:t>Careers</a:t>
            </a:r>
          </a:p>
        </p:txBody>
      </p:sp>
      <p:pic>
        <p:nvPicPr>
          <p:cNvPr id="29" name="Picture Placeholder 26" descr="A stonemason in protective gear is carving a block of reddish stone with a mell and chisel.">
            <a:extLst>
              <a:ext uri="{FF2B5EF4-FFF2-40B4-BE49-F238E27FC236}">
                <a16:creationId xmlns:a16="http://schemas.microsoft.com/office/drawing/2014/main" id="{43B5C6B9-24E4-40CB-A577-4C5BEE3FC5D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12319" y="2510665"/>
            <a:ext cx="2519362" cy="3240000"/>
          </a:xfrm>
          <a:prstGeom prst="rect">
            <a:avLst/>
          </a:prstGeom>
        </p:spPr>
      </p:pic>
      <p:sp>
        <p:nvSpPr>
          <p:cNvPr id="24" name="Text Placeholder 22">
            <a:extLst>
              <a:ext uri="{FF2B5EF4-FFF2-40B4-BE49-F238E27FC236}">
                <a16:creationId xmlns:a16="http://schemas.microsoft.com/office/drawing/2014/main" id="{81102C41-BB6A-42BE-BFA6-AB93C9903089}"/>
              </a:ext>
            </a:extLst>
          </p:cNvPr>
          <p:cNvSpPr txBox="1">
            <a:spLocks/>
          </p:cNvSpPr>
          <p:nvPr/>
        </p:nvSpPr>
        <p:spPr>
          <a:xfrm>
            <a:off x="6197600" y="1963174"/>
            <a:ext cx="2451399" cy="305723"/>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spcAft>
                <a:spcPts val="600"/>
              </a:spcAft>
              <a:buClr>
                <a:srgbClr val="562564"/>
              </a:buClr>
              <a:buFont typeface="Arial"/>
              <a:buNone/>
              <a:defRPr sz="2200" kern="1200">
                <a:solidFill>
                  <a:schemeClr val="tx1"/>
                </a:solidFill>
                <a:latin typeface="Gotham Book" pitchFamily="50" charset="0"/>
                <a:ea typeface="+mn-ea"/>
                <a:cs typeface="+mn-cs"/>
              </a:defRPr>
            </a:lvl1pPr>
            <a:lvl2pPr marL="0" indent="0" algn="l" defTabSz="457200" rtl="0" eaLnBrk="1" latinLnBrk="0" hangingPunct="1">
              <a:spcBef>
                <a:spcPts val="0"/>
              </a:spcBef>
              <a:spcAft>
                <a:spcPts val="600"/>
              </a:spcAft>
              <a:buClr>
                <a:srgbClr val="562564"/>
              </a:buClr>
              <a:buFont typeface="Arial"/>
              <a:buNone/>
              <a:defRPr sz="2500" kern="1200">
                <a:solidFill>
                  <a:schemeClr val="tx1"/>
                </a:solidFill>
                <a:latin typeface="Arial"/>
                <a:ea typeface="+mn-ea"/>
                <a:cs typeface="+mn-cs"/>
              </a:defRPr>
            </a:lvl2pPr>
            <a:lvl3pPr marL="0" indent="0" algn="l" defTabSz="457200" rtl="0" eaLnBrk="1" latinLnBrk="0" hangingPunct="1">
              <a:spcBef>
                <a:spcPts val="0"/>
              </a:spcBef>
              <a:spcAft>
                <a:spcPts val="600"/>
              </a:spcAft>
              <a:buClr>
                <a:srgbClr val="562564"/>
              </a:buClr>
              <a:buFont typeface="Arial"/>
              <a:buNone/>
              <a:defRPr sz="2500" kern="1200">
                <a:solidFill>
                  <a:schemeClr val="tx1"/>
                </a:solidFill>
                <a:latin typeface="Arial"/>
                <a:ea typeface="+mn-ea"/>
                <a:cs typeface="+mn-cs"/>
              </a:defRPr>
            </a:lvl3pPr>
            <a:lvl4pPr marL="0" indent="0" algn="l" defTabSz="457200" rtl="0" eaLnBrk="1" latinLnBrk="0" hangingPunct="1">
              <a:spcBef>
                <a:spcPts val="0"/>
              </a:spcBef>
              <a:spcAft>
                <a:spcPts val="600"/>
              </a:spcAft>
              <a:buClr>
                <a:schemeClr val="tx2"/>
              </a:buClr>
              <a:buFont typeface="Arial"/>
              <a:buNone/>
              <a:defRPr sz="2500" kern="1200">
                <a:solidFill>
                  <a:schemeClr val="tx1"/>
                </a:solidFill>
                <a:latin typeface="Arial"/>
                <a:ea typeface="+mn-ea"/>
                <a:cs typeface="+mn-cs"/>
              </a:defRPr>
            </a:lvl4pPr>
            <a:lvl5pPr marL="0" indent="0" algn="l" defTabSz="457200" rtl="0" eaLnBrk="1" latinLnBrk="0" hangingPunct="1">
              <a:spcBef>
                <a:spcPts val="0"/>
              </a:spcBef>
              <a:spcAft>
                <a:spcPts val="600"/>
              </a:spcAft>
              <a:buClr>
                <a:schemeClr val="tx2"/>
              </a:buClr>
              <a:buFont typeface="Arial"/>
              <a:buNone/>
              <a:defRPr sz="25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a:solidFill>
                  <a:schemeClr val="tx2"/>
                </a:solidFill>
                <a:latin typeface="+mn-lt"/>
              </a:rPr>
              <a:t>Sustainability</a:t>
            </a:r>
          </a:p>
        </p:txBody>
      </p:sp>
      <p:pic>
        <p:nvPicPr>
          <p:cNvPr id="28" name="Picture Placeholder 26" descr="Two HES staff in hi vis vests and hard hats standing behind solar panels installed on the roof of a castle.">
            <a:extLst>
              <a:ext uri="{FF2B5EF4-FFF2-40B4-BE49-F238E27FC236}">
                <a16:creationId xmlns:a16="http://schemas.microsoft.com/office/drawing/2014/main" id="{ACBE90AD-7339-4D3E-93BC-DF3EDD7263C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97600" y="2488617"/>
            <a:ext cx="2519362" cy="3240000"/>
          </a:xfrm>
          <a:prstGeom prst="rect">
            <a:avLst/>
          </a:prstGeom>
        </p:spPr>
      </p:pic>
    </p:spTree>
    <p:extLst>
      <p:ext uri="{BB962C8B-B14F-4D97-AF65-F5344CB8AC3E}">
        <p14:creationId xmlns:p14="http://schemas.microsoft.com/office/powerpoint/2010/main" val="101331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7DF0B0-E1A7-437F-8D1B-A206CA1F2C6D}"/>
              </a:ext>
            </a:extLst>
          </p:cNvPr>
          <p:cNvSpPr>
            <a:spLocks noGrp="1"/>
          </p:cNvSpPr>
          <p:nvPr>
            <p:ph type="title"/>
          </p:nvPr>
        </p:nvSpPr>
        <p:spPr/>
        <p:txBody>
          <a:bodyPr/>
          <a:lstStyle/>
          <a:p>
            <a:r>
              <a:rPr lang="en-GB" dirty="0"/>
              <a:t>Conservation</a:t>
            </a:r>
          </a:p>
        </p:txBody>
      </p:sp>
      <p:sp>
        <p:nvSpPr>
          <p:cNvPr id="2" name="Text Placeholder 1">
            <a:extLst>
              <a:ext uri="{FF2B5EF4-FFF2-40B4-BE49-F238E27FC236}">
                <a16:creationId xmlns:a16="http://schemas.microsoft.com/office/drawing/2014/main" id="{87F3AF64-F7A8-411F-A336-23CE6AEACE21}"/>
              </a:ext>
            </a:extLst>
          </p:cNvPr>
          <p:cNvSpPr>
            <a:spLocks noGrp="1"/>
          </p:cNvSpPr>
          <p:nvPr>
            <p:ph type="body" sz="quarter" idx="11"/>
          </p:nvPr>
        </p:nvSpPr>
        <p:spPr>
          <a:xfrm>
            <a:off x="715963" y="1289273"/>
            <a:ext cx="3657255" cy="3807383"/>
          </a:xfrm>
        </p:spPr>
        <p:txBody>
          <a:bodyPr/>
          <a:lstStyle/>
          <a:p>
            <a:pPr>
              <a:spcAft>
                <a:spcPts val="1200"/>
              </a:spcAft>
            </a:pPr>
            <a:r>
              <a:rPr lang="en-GB"/>
              <a:t>Some of our historic places are thousands</a:t>
            </a:r>
            <a:br>
              <a:rPr lang="en-GB"/>
            </a:br>
            <a:r>
              <a:rPr lang="en-GB"/>
              <a:t>of years old.</a:t>
            </a:r>
          </a:p>
          <a:p>
            <a:r>
              <a:rPr lang="en-GB"/>
              <a:t>As well as being well-built in the first place, they are still standing because of the ongoing maintenance work and repair (conservation) that HES carries out to make sure they will still be there in the future.</a:t>
            </a:r>
          </a:p>
          <a:p>
            <a:endParaRPr lang="en-GB"/>
          </a:p>
          <a:p>
            <a:endParaRPr lang="en-GB"/>
          </a:p>
        </p:txBody>
      </p:sp>
      <p:pic>
        <p:nvPicPr>
          <p:cNvPr id="13" name="Picture Placeholder 12" descr="A HES climate change adviser wearing a bright yellow high-visibility vest and inspecting stonework.">
            <a:extLst>
              <a:ext uri="{FF2B5EF4-FFF2-40B4-BE49-F238E27FC236}">
                <a16:creationId xmlns:a16="http://schemas.microsoft.com/office/drawing/2014/main" id="{E37F1AD9-4A90-418B-8BE3-C18D253110AE}"/>
              </a:ext>
            </a:extLst>
          </p:cNvPr>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rcRect/>
          <a:stretch>
            <a:fillRect/>
          </a:stretch>
        </p:blipFill>
        <p:spPr>
          <a:xfrm>
            <a:off x="4822825" y="3429"/>
            <a:ext cx="4321175" cy="2879725"/>
          </a:xfrm>
        </p:spPr>
      </p:pic>
      <p:pic>
        <p:nvPicPr>
          <p:cNvPr id="10" name="Picture Placeholder 14" descr="A HES stonemason wearing protective clothing and a hard hat. He is holding a stone block in front of a wall at Glasgow Cathedral.">
            <a:extLst>
              <a:ext uri="{FF2B5EF4-FFF2-40B4-BE49-F238E27FC236}">
                <a16:creationId xmlns:a16="http://schemas.microsoft.com/office/drawing/2014/main" id="{CEE14A38-472D-40FD-9FDA-F90457E7D67C}"/>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a:xfrm>
            <a:off x="4833939" y="2975509"/>
            <a:ext cx="4321175" cy="2879725"/>
          </a:xfrm>
        </p:spPr>
      </p:pic>
    </p:spTree>
    <p:extLst>
      <p:ext uri="{BB962C8B-B14F-4D97-AF65-F5344CB8AC3E}">
        <p14:creationId xmlns:p14="http://schemas.microsoft.com/office/powerpoint/2010/main" val="172352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3C134-BC55-47B8-A01B-E4F2F82644CD}"/>
              </a:ext>
            </a:extLst>
          </p:cNvPr>
          <p:cNvSpPr>
            <a:spLocks noGrp="1"/>
          </p:cNvSpPr>
          <p:nvPr>
            <p:ph type="title"/>
          </p:nvPr>
        </p:nvSpPr>
        <p:spPr>
          <a:xfrm>
            <a:off x="389300" y="278968"/>
            <a:ext cx="8134200" cy="604925"/>
          </a:xfrm>
        </p:spPr>
        <p:txBody>
          <a:bodyPr vert="horz" lIns="0" tIns="0" rIns="0" bIns="0" rtlCol="0" anchor="b" anchorCtr="0">
            <a:noAutofit/>
          </a:bodyPr>
          <a:lstStyle/>
          <a:p>
            <a:r>
              <a:rPr lang="en-GB" dirty="0"/>
              <a:t>Types of conservation work</a:t>
            </a:r>
          </a:p>
        </p:txBody>
      </p:sp>
      <p:sp>
        <p:nvSpPr>
          <p:cNvPr id="14" name="Text Placeholder 13">
            <a:extLst>
              <a:ext uri="{FF2B5EF4-FFF2-40B4-BE49-F238E27FC236}">
                <a16:creationId xmlns:a16="http://schemas.microsoft.com/office/drawing/2014/main" id="{13124BB4-4C9F-4D5E-870E-862B6CCF01E9}"/>
              </a:ext>
            </a:extLst>
          </p:cNvPr>
          <p:cNvSpPr>
            <a:spLocks noGrp="1"/>
          </p:cNvSpPr>
          <p:nvPr>
            <p:ph type="body" sz="quarter" idx="11"/>
          </p:nvPr>
        </p:nvSpPr>
        <p:spPr>
          <a:xfrm>
            <a:off x="389300" y="1326668"/>
            <a:ext cx="5163491" cy="4661418"/>
          </a:xfrm>
        </p:spPr>
        <p:txBody>
          <a:bodyPr/>
          <a:lstStyle/>
          <a:p>
            <a:r>
              <a:rPr lang="en-GB" dirty="0"/>
              <a:t>Conservation work protects places which are important to us and can involve:​</a:t>
            </a:r>
          </a:p>
          <a:p>
            <a:pPr marL="342900" indent="-342900">
              <a:buFont typeface="Arial" panose="020B0604020202020204" pitchFamily="34" charset="0"/>
              <a:buChar char="•"/>
            </a:pPr>
            <a:r>
              <a:rPr lang="en-GB" dirty="0"/>
              <a:t>developing new ways to protect and repair sites (for example, using living plants on the tops of walls protects stonework from extremes of temperature and rainwater​)</a:t>
            </a:r>
          </a:p>
          <a:p>
            <a:pPr marL="342900" indent="-342900">
              <a:buFont typeface="Arial" panose="020B0604020202020204" pitchFamily="34" charset="0"/>
              <a:buChar char="•"/>
            </a:pPr>
            <a:r>
              <a:rPr lang="en-GB" dirty="0"/>
              <a:t>making sure that sites don’t suffer any further damage – whether that’s accidental or deliberate, from humans or nature</a:t>
            </a:r>
          </a:p>
        </p:txBody>
      </p:sp>
      <p:sp>
        <p:nvSpPr>
          <p:cNvPr id="16" name="TextBox 15">
            <a:extLst>
              <a:ext uri="{FF2B5EF4-FFF2-40B4-BE49-F238E27FC236}">
                <a16:creationId xmlns:a16="http://schemas.microsoft.com/office/drawing/2014/main" id="{33D301AE-7CA2-47C4-9C62-47BAA8B85AFC}"/>
              </a:ext>
            </a:extLst>
          </p:cNvPr>
          <p:cNvSpPr txBox="1"/>
          <p:nvPr/>
        </p:nvSpPr>
        <p:spPr>
          <a:xfrm>
            <a:off x="431802" y="5531332"/>
            <a:ext cx="3101161" cy="646331"/>
          </a:xfrm>
          <a:prstGeom prst="rect">
            <a:avLst/>
          </a:prstGeom>
          <a:noFill/>
        </p:spPr>
        <p:txBody>
          <a:bodyPr wrap="square" rtlCol="0">
            <a:spAutoFit/>
          </a:bodyPr>
          <a:lstStyle/>
          <a:p>
            <a:r>
              <a:rPr lang="en-GB" dirty="0">
                <a:latin typeface="Gotham Book" pitchFamily="50" charset="0"/>
              </a:rPr>
              <a:t>To learn more, try the </a:t>
            </a:r>
            <a:r>
              <a:rPr lang="en-GB" b="1" dirty="0">
                <a:solidFill>
                  <a:schemeClr val="tx2"/>
                </a:solidFill>
                <a:latin typeface="Gotham Book" pitchFamily="50" charset="0"/>
              </a:rPr>
              <a:t>conservation activity</a:t>
            </a:r>
          </a:p>
        </p:txBody>
      </p:sp>
      <p:pic>
        <p:nvPicPr>
          <p:cNvPr id="18" name="Picture Placeholder 17" descr="A gloved hand is inspecting a gap in slate roof tiles.">
            <a:extLst>
              <a:ext uri="{FF2B5EF4-FFF2-40B4-BE49-F238E27FC236}">
                <a16:creationId xmlns:a16="http://schemas.microsoft.com/office/drawing/2014/main" id="{9F25B137-0428-401A-9C84-4975E7A3ABDC}"/>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xfrm>
            <a:off x="5771534" y="955717"/>
            <a:ext cx="2940664" cy="2101268"/>
          </a:xfrm>
        </p:spPr>
      </p:pic>
      <p:pic>
        <p:nvPicPr>
          <p:cNvPr id="20" name="Picture 19" descr="A HES member of staff in hard hat and protective suit is hammering grassy turf into the top of an old wall.">
            <a:extLst>
              <a:ext uri="{FF2B5EF4-FFF2-40B4-BE49-F238E27FC236}">
                <a16:creationId xmlns:a16="http://schemas.microsoft.com/office/drawing/2014/main" id="{A8539012-E3BE-439D-961A-4F027F2CDF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71532" y="3288687"/>
            <a:ext cx="2940665" cy="1960163"/>
          </a:xfrm>
          <a:prstGeom prst="rect">
            <a:avLst/>
          </a:prstGeom>
          <a:ln w="6350">
            <a:solidFill>
              <a:schemeClr val="tx1">
                <a:alpha val="50000"/>
              </a:schemeClr>
            </a:solidFill>
          </a:ln>
        </p:spPr>
      </p:pic>
      <p:sp>
        <p:nvSpPr>
          <p:cNvPr id="24" name="Text Placeholder 6">
            <a:extLst>
              <a:ext uri="{FF2B5EF4-FFF2-40B4-BE49-F238E27FC236}">
                <a16:creationId xmlns:a16="http://schemas.microsoft.com/office/drawing/2014/main" id="{AB62032B-1724-4E49-94CC-09B0F6313859}"/>
              </a:ext>
            </a:extLst>
          </p:cNvPr>
          <p:cNvSpPr txBox="1">
            <a:spLocks/>
          </p:cNvSpPr>
          <p:nvPr/>
        </p:nvSpPr>
        <p:spPr>
          <a:xfrm>
            <a:off x="5552791" y="5373571"/>
            <a:ext cx="3159407" cy="776056"/>
          </a:xfrm>
          <a:prstGeom prst="rect">
            <a:avLst/>
          </a:prstGeom>
        </p:spPr>
        <p:txBody>
          <a:bodyPr/>
          <a:lstStyle>
            <a:lvl1pPr marL="252000" indent="-252000" algn="l" defTabSz="457200" rtl="0" eaLnBrk="1" latinLnBrk="0" hangingPunct="1">
              <a:spcBef>
                <a:spcPts val="0"/>
              </a:spcBef>
              <a:spcAft>
                <a:spcPts val="600"/>
              </a:spcAft>
              <a:buClr>
                <a:srgbClr val="562564"/>
              </a:buClr>
              <a:buFont typeface="Arial"/>
              <a:buChar char="•"/>
              <a:defRPr sz="2500" kern="1200">
                <a:solidFill>
                  <a:schemeClr val="tx1"/>
                </a:solidFill>
                <a:latin typeface="Arial"/>
                <a:ea typeface="+mn-ea"/>
                <a:cs typeface="+mn-cs"/>
              </a:defRPr>
            </a:lvl1pPr>
            <a:lvl2pPr marL="252000" indent="-252000" algn="l" defTabSz="457200" rtl="0" eaLnBrk="1" latinLnBrk="0" hangingPunct="1">
              <a:spcBef>
                <a:spcPts val="0"/>
              </a:spcBef>
              <a:spcAft>
                <a:spcPts val="600"/>
              </a:spcAft>
              <a:buClr>
                <a:srgbClr val="562564"/>
              </a:buClr>
              <a:buFont typeface="Arial"/>
              <a:buChar char="–"/>
              <a:defRPr sz="2500" kern="1200">
                <a:solidFill>
                  <a:schemeClr val="tx1"/>
                </a:solidFill>
                <a:latin typeface="Arial"/>
                <a:ea typeface="+mn-ea"/>
                <a:cs typeface="+mn-cs"/>
              </a:defRPr>
            </a:lvl2pPr>
            <a:lvl3pPr marL="252000" indent="-252000" algn="l" defTabSz="457200" rtl="0" eaLnBrk="1" latinLnBrk="0" hangingPunct="1">
              <a:spcBef>
                <a:spcPts val="0"/>
              </a:spcBef>
              <a:spcAft>
                <a:spcPts val="600"/>
              </a:spcAft>
              <a:buClr>
                <a:srgbClr val="562564"/>
              </a:buClr>
              <a:buFont typeface="Arial"/>
              <a:buChar char="•"/>
              <a:defRPr sz="2500" kern="1200">
                <a:solidFill>
                  <a:schemeClr val="tx1"/>
                </a:solidFill>
                <a:latin typeface="Arial"/>
                <a:ea typeface="+mn-ea"/>
                <a:cs typeface="+mn-cs"/>
              </a:defRPr>
            </a:lvl3pPr>
            <a:lvl4pPr marL="252000" indent="-252000" algn="l" defTabSz="457200" rtl="0" eaLnBrk="1" latinLnBrk="0" hangingPunct="1">
              <a:spcBef>
                <a:spcPts val="0"/>
              </a:spcBef>
              <a:spcAft>
                <a:spcPts val="600"/>
              </a:spcAft>
              <a:buClr>
                <a:schemeClr val="tx2"/>
              </a:buClr>
              <a:buFont typeface="Arial"/>
              <a:buChar char="–"/>
              <a:defRPr sz="2500" kern="1200">
                <a:solidFill>
                  <a:schemeClr val="tx1"/>
                </a:solidFill>
                <a:latin typeface="Arial"/>
                <a:ea typeface="+mn-ea"/>
                <a:cs typeface="+mn-cs"/>
              </a:defRPr>
            </a:lvl4pPr>
            <a:lvl5pPr marL="252000" indent="-252000" algn="l" defTabSz="457200" rtl="0" eaLnBrk="1" latinLnBrk="0" hangingPunct="1">
              <a:spcBef>
                <a:spcPts val="0"/>
              </a:spcBef>
              <a:spcAft>
                <a:spcPts val="600"/>
              </a:spcAft>
              <a:buClr>
                <a:schemeClr val="tx2"/>
              </a:buClr>
              <a:buFont typeface="Arial"/>
              <a:buChar char="»"/>
              <a:defRPr sz="25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400" b="1" dirty="0"/>
              <a:t>Top: </a:t>
            </a:r>
            <a:r>
              <a:rPr lang="en-GB" sz="1400" dirty="0"/>
              <a:t>Replacement of roof slates</a:t>
            </a:r>
          </a:p>
          <a:p>
            <a:pPr marL="0" indent="0">
              <a:buNone/>
            </a:pPr>
            <a:r>
              <a:rPr lang="en-GB" sz="1400" b="1" dirty="0"/>
              <a:t>Bottom: </a:t>
            </a:r>
            <a:r>
              <a:rPr lang="en-GB" sz="1400" dirty="0"/>
              <a:t>Soft capping of a wall of the top of a wall using turf.</a:t>
            </a:r>
          </a:p>
        </p:txBody>
      </p:sp>
    </p:spTree>
    <p:extLst>
      <p:ext uri="{BB962C8B-B14F-4D97-AF65-F5344CB8AC3E}">
        <p14:creationId xmlns:p14="http://schemas.microsoft.com/office/powerpoint/2010/main" val="16723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D9113-6979-4C40-BE9E-56E86A094F57}"/>
              </a:ext>
            </a:extLst>
          </p:cNvPr>
          <p:cNvSpPr>
            <a:spLocks noGrp="1"/>
          </p:cNvSpPr>
          <p:nvPr>
            <p:ph type="title"/>
          </p:nvPr>
        </p:nvSpPr>
        <p:spPr>
          <a:xfrm>
            <a:off x="794821" y="3198035"/>
            <a:ext cx="2121945" cy="604925"/>
          </a:xfrm>
        </p:spPr>
        <p:txBody>
          <a:bodyPr/>
          <a:lstStyle/>
          <a:p>
            <a:r>
              <a:rPr lang="en-GB"/>
              <a:t>Careers</a:t>
            </a:r>
          </a:p>
        </p:txBody>
      </p:sp>
      <p:sp>
        <p:nvSpPr>
          <p:cNvPr id="4" name="Text Placeholder 3">
            <a:extLst>
              <a:ext uri="{FF2B5EF4-FFF2-40B4-BE49-F238E27FC236}">
                <a16:creationId xmlns:a16="http://schemas.microsoft.com/office/drawing/2014/main" id="{6EF7EEA9-0885-4436-913B-117E99601A17}"/>
              </a:ext>
            </a:extLst>
          </p:cNvPr>
          <p:cNvSpPr>
            <a:spLocks noGrp="1"/>
          </p:cNvSpPr>
          <p:nvPr>
            <p:ph type="body" sz="quarter" idx="11"/>
          </p:nvPr>
        </p:nvSpPr>
        <p:spPr>
          <a:xfrm>
            <a:off x="794821" y="4120995"/>
            <a:ext cx="6557854" cy="1920041"/>
          </a:xfrm>
        </p:spPr>
        <p:txBody>
          <a:bodyPr/>
          <a:lstStyle/>
          <a:p>
            <a:pPr>
              <a:spcAft>
                <a:spcPts val="1200"/>
              </a:spcAft>
            </a:pPr>
            <a:r>
              <a:rPr lang="en-GB"/>
              <a:t>We can defend our historic sites by making sure we have enough people with the right skills to protect, repair, and manage our sites now and in the future.</a:t>
            </a:r>
          </a:p>
          <a:p>
            <a:r>
              <a:rPr lang="en-GB"/>
              <a:t>Keeping </a:t>
            </a:r>
            <a:r>
              <a:rPr lang="en-GB" b="1"/>
              <a:t>traditional skills </a:t>
            </a:r>
            <a:r>
              <a:rPr lang="en-GB"/>
              <a:t>alive is essential</a:t>
            </a:r>
            <a:br>
              <a:rPr lang="en-GB"/>
            </a:br>
            <a:r>
              <a:rPr lang="en-GB"/>
              <a:t>to enable us to care for historic sites.</a:t>
            </a:r>
          </a:p>
          <a:p>
            <a:endParaRPr lang="en-GB"/>
          </a:p>
        </p:txBody>
      </p:sp>
      <p:pic>
        <p:nvPicPr>
          <p:cNvPr id="9" name="Picture 8" descr="An HES employee wearing a yellow high-visibility vest and hard hat. They are re-thatching a straw roof.">
            <a:extLst>
              <a:ext uri="{FF2B5EF4-FFF2-40B4-BE49-F238E27FC236}">
                <a16:creationId xmlns:a16="http://schemas.microsoft.com/office/drawing/2014/main" id="{85B64619-21FE-43D9-8CC1-4821F43E03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3600000" cy="2880000"/>
          </a:xfrm>
          <a:prstGeom prst="rect">
            <a:avLst/>
          </a:prstGeom>
        </p:spPr>
      </p:pic>
      <p:pic>
        <p:nvPicPr>
          <p:cNvPr id="11" name="Picture 10" descr="A stonemason wearing protective clothing and a helmet with a visor. They are carving a piece of stone using a chisel and mell.">
            <a:extLst>
              <a:ext uri="{FF2B5EF4-FFF2-40B4-BE49-F238E27FC236}">
                <a16:creationId xmlns:a16="http://schemas.microsoft.com/office/drawing/2014/main" id="{1029D520-E4BC-48F5-9F66-C3F13DB7046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72589" y="0"/>
            <a:ext cx="1800000" cy="2880000"/>
          </a:xfrm>
          <a:prstGeom prst="rect">
            <a:avLst/>
          </a:prstGeom>
        </p:spPr>
      </p:pic>
      <p:pic>
        <p:nvPicPr>
          <p:cNvPr id="7" name="Picture Placeholder 6" descr="A person in protective gear, building a dry stone wall. They are placing a section of stone on the wall. ">
            <a:extLst>
              <a:ext uri="{FF2B5EF4-FFF2-40B4-BE49-F238E27FC236}">
                <a16:creationId xmlns:a16="http://schemas.microsoft.com/office/drawing/2014/main" id="{9A15C7A6-B98B-4F10-BD56-EA5637F29DCA}"/>
              </a:ext>
            </a:extLst>
          </p:cNvPr>
          <p:cNvPicPr>
            <a:picLocks noGrp="1" noChangeAspect="1"/>
          </p:cNvPicPr>
          <p:nvPr>
            <p:ph type="pic" sz="quarter" idx="12"/>
          </p:nvPr>
        </p:nvPicPr>
        <p:blipFill>
          <a:blip r:embed="rId5" cstate="screen">
            <a:extLst>
              <a:ext uri="{28A0092B-C50C-407E-A947-70E740481C1C}">
                <a14:useLocalDpi xmlns:a14="http://schemas.microsoft.com/office/drawing/2010/main"/>
              </a:ext>
            </a:extLst>
          </a:blip>
          <a:srcRect/>
          <a:stretch>
            <a:fillRect/>
          </a:stretch>
        </p:blipFill>
        <p:spPr>
          <a:xfrm>
            <a:off x="5544000" y="0"/>
            <a:ext cx="3600000" cy="2880000"/>
          </a:xfrm>
        </p:spPr>
      </p:pic>
    </p:spTree>
    <p:extLst>
      <p:ext uri="{BB962C8B-B14F-4D97-AF65-F5344CB8AC3E}">
        <p14:creationId xmlns:p14="http://schemas.microsoft.com/office/powerpoint/2010/main" val="390220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C6789-2F21-4900-82B9-182E2A85843A}"/>
              </a:ext>
            </a:extLst>
          </p:cNvPr>
          <p:cNvSpPr>
            <a:spLocks noGrp="1"/>
          </p:cNvSpPr>
          <p:nvPr>
            <p:ph type="title"/>
          </p:nvPr>
        </p:nvSpPr>
        <p:spPr>
          <a:xfrm>
            <a:off x="244014" y="313260"/>
            <a:ext cx="7986712" cy="604925"/>
          </a:xfrm>
        </p:spPr>
        <p:txBody>
          <a:bodyPr vert="horz" lIns="0" tIns="0" rIns="0" bIns="0" rtlCol="0" anchor="b" anchorCtr="0">
            <a:noAutofit/>
          </a:bodyPr>
          <a:lstStyle/>
          <a:p>
            <a:r>
              <a:rPr lang="en-GB" dirty="0"/>
              <a:t>Types of careers</a:t>
            </a:r>
          </a:p>
        </p:txBody>
      </p:sp>
      <p:sp>
        <p:nvSpPr>
          <p:cNvPr id="4" name="Text Placeholder 3">
            <a:extLst>
              <a:ext uri="{FF2B5EF4-FFF2-40B4-BE49-F238E27FC236}">
                <a16:creationId xmlns:a16="http://schemas.microsoft.com/office/drawing/2014/main" id="{75227230-872F-490C-BD11-DF0429092F8A}"/>
              </a:ext>
            </a:extLst>
          </p:cNvPr>
          <p:cNvSpPr>
            <a:spLocks noGrp="1"/>
          </p:cNvSpPr>
          <p:nvPr>
            <p:ph type="body" sz="quarter" idx="11"/>
          </p:nvPr>
        </p:nvSpPr>
        <p:spPr>
          <a:xfrm>
            <a:off x="334297" y="1234198"/>
            <a:ext cx="4145424" cy="4024859"/>
          </a:xfrm>
        </p:spPr>
        <p:txBody>
          <a:bodyPr/>
          <a:lstStyle/>
          <a:p>
            <a:r>
              <a:rPr lang="en-GB" dirty="0"/>
              <a:t>HES offer apprenticeships in traditional skills including:</a:t>
            </a:r>
          </a:p>
          <a:p>
            <a:pPr marL="342900" indent="-342900">
              <a:buFont typeface="Arial" panose="020B0604020202020204" pitchFamily="34" charset="0"/>
              <a:buChar char="•"/>
            </a:pPr>
            <a:r>
              <a:rPr lang="en-GB" dirty="0"/>
              <a:t>stonemasonry</a:t>
            </a:r>
          </a:p>
          <a:p>
            <a:pPr marL="342900" indent="-342900">
              <a:buFont typeface="Arial" panose="020B0604020202020204" pitchFamily="34" charset="0"/>
              <a:buChar char="•"/>
            </a:pPr>
            <a:r>
              <a:rPr lang="en-GB" dirty="0"/>
              <a:t>blacksmithing</a:t>
            </a:r>
          </a:p>
          <a:p>
            <a:pPr marL="342900" indent="-342900">
              <a:buFont typeface="Arial" panose="020B0604020202020204" pitchFamily="34" charset="0"/>
              <a:buChar char="•"/>
            </a:pPr>
            <a:r>
              <a:rPr lang="en-GB" dirty="0"/>
              <a:t>gardening</a:t>
            </a:r>
          </a:p>
          <a:p>
            <a:endParaRPr lang="en-GB" dirty="0"/>
          </a:p>
          <a:p>
            <a:r>
              <a:rPr lang="en-GB" dirty="0"/>
              <a:t>We also need researchers, surveyors and scientists to develop new ideas and methods of protecting our sites for the future.</a:t>
            </a:r>
          </a:p>
          <a:p>
            <a:endParaRPr lang="en-GB" dirty="0"/>
          </a:p>
        </p:txBody>
      </p:sp>
      <p:sp>
        <p:nvSpPr>
          <p:cNvPr id="9" name="TextBox 8">
            <a:extLst>
              <a:ext uri="{FF2B5EF4-FFF2-40B4-BE49-F238E27FC236}">
                <a16:creationId xmlns:a16="http://schemas.microsoft.com/office/drawing/2014/main" id="{71682DED-13EE-404B-BDA7-F4C8F3F82319}"/>
              </a:ext>
            </a:extLst>
          </p:cNvPr>
          <p:cNvSpPr txBox="1"/>
          <p:nvPr/>
        </p:nvSpPr>
        <p:spPr>
          <a:xfrm>
            <a:off x="835883" y="5334319"/>
            <a:ext cx="3484117" cy="646331"/>
          </a:xfrm>
          <a:prstGeom prst="rect">
            <a:avLst/>
          </a:prstGeom>
          <a:noFill/>
        </p:spPr>
        <p:txBody>
          <a:bodyPr wrap="square" rtlCol="0">
            <a:spAutoFit/>
          </a:bodyPr>
          <a:lstStyle/>
          <a:p>
            <a:r>
              <a:rPr lang="en-GB">
                <a:latin typeface="Gotham Book" pitchFamily="50" charset="0"/>
                <a:ea typeface="+mn-lt"/>
                <a:cs typeface="Arial" panose="020B0604020202020204" pitchFamily="34" charset="0"/>
              </a:rPr>
              <a:t>To learn more, try the Heritage </a:t>
            </a:r>
            <a:r>
              <a:rPr lang="en-GB" b="1">
                <a:solidFill>
                  <a:schemeClr val="tx2"/>
                </a:solidFill>
                <a:latin typeface="Gotham Book" pitchFamily="50" charset="0"/>
                <a:ea typeface="+mn-lt"/>
                <a:cs typeface="Arial" panose="020B0604020202020204" pitchFamily="34" charset="0"/>
              </a:rPr>
              <a:t>careers activity</a:t>
            </a:r>
            <a:r>
              <a:rPr lang="en-GB">
                <a:latin typeface="Gotham Book" pitchFamily="50" charset="0"/>
                <a:ea typeface="+mn-lt"/>
                <a:cs typeface="Arial" panose="020B0604020202020204" pitchFamily="34" charset="0"/>
              </a:rPr>
              <a:t>.</a:t>
            </a:r>
            <a:endParaRPr lang="en-GB">
              <a:solidFill>
                <a:srgbClr val="FF0000"/>
              </a:solidFill>
              <a:latin typeface="Gotham Book" pitchFamily="50" charset="0"/>
              <a:cs typeface="Arial" panose="020B0604020202020204" pitchFamily="34" charset="0"/>
            </a:endParaRPr>
          </a:p>
        </p:txBody>
      </p:sp>
      <p:pic>
        <p:nvPicPr>
          <p:cNvPr id="7" name="Picture 5" descr="Three HES employees. One holds a saw, another a paint brush and the third a mell and chisel.">
            <a:extLst>
              <a:ext uri="{FF2B5EF4-FFF2-40B4-BE49-F238E27FC236}">
                <a16:creationId xmlns:a16="http://schemas.microsoft.com/office/drawing/2014/main" id="{57AC9360-73CB-48BC-B957-24F3D916440B}"/>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4824000" y="0"/>
            <a:ext cx="4320000" cy="2880000"/>
          </a:xfrm>
          <a:custGeom>
            <a:avLst/>
            <a:gdLst>
              <a:gd name="csX0" fmla="*/ 0 w 4320000"/>
              <a:gd name="csY0" fmla="*/ 0 h 2880000"/>
              <a:gd name="csX1" fmla="*/ 453600 w 4320000"/>
              <a:gd name="csY1" fmla="*/ 0 h 2880000"/>
              <a:gd name="csX2" fmla="*/ 864000 w 4320000"/>
              <a:gd name="csY2" fmla="*/ 0 h 2880000"/>
              <a:gd name="csX3" fmla="*/ 1447200 w 4320000"/>
              <a:gd name="csY3" fmla="*/ 0 h 2880000"/>
              <a:gd name="csX4" fmla="*/ 2030400 w 4320000"/>
              <a:gd name="csY4" fmla="*/ 0 h 2880000"/>
              <a:gd name="csX5" fmla="*/ 2484000 w 4320000"/>
              <a:gd name="csY5" fmla="*/ 0 h 2880000"/>
              <a:gd name="csX6" fmla="*/ 3024000 w 4320000"/>
              <a:gd name="csY6" fmla="*/ 0 h 2880000"/>
              <a:gd name="csX7" fmla="*/ 3434400 w 4320000"/>
              <a:gd name="csY7" fmla="*/ 0 h 2880000"/>
              <a:gd name="csX8" fmla="*/ 4320000 w 4320000"/>
              <a:gd name="csY8" fmla="*/ 0 h 2880000"/>
              <a:gd name="csX9" fmla="*/ 4320000 w 4320000"/>
              <a:gd name="csY9" fmla="*/ 518400 h 2880000"/>
              <a:gd name="csX10" fmla="*/ 4320000 w 4320000"/>
              <a:gd name="csY10" fmla="*/ 1065600 h 2880000"/>
              <a:gd name="csX11" fmla="*/ 4320000 w 4320000"/>
              <a:gd name="csY11" fmla="*/ 1641600 h 2880000"/>
              <a:gd name="csX12" fmla="*/ 4320000 w 4320000"/>
              <a:gd name="csY12" fmla="*/ 2217600 h 2880000"/>
              <a:gd name="csX13" fmla="*/ 4320000 w 4320000"/>
              <a:gd name="csY13" fmla="*/ 2880000 h 2880000"/>
              <a:gd name="csX14" fmla="*/ 3909600 w 4320000"/>
              <a:gd name="csY14" fmla="*/ 2880000 h 2880000"/>
              <a:gd name="csX15" fmla="*/ 3499200 w 4320000"/>
              <a:gd name="csY15" fmla="*/ 2880000 h 2880000"/>
              <a:gd name="csX16" fmla="*/ 2872800 w 4320000"/>
              <a:gd name="csY16" fmla="*/ 2880000 h 2880000"/>
              <a:gd name="csX17" fmla="*/ 2462400 w 4320000"/>
              <a:gd name="csY17" fmla="*/ 2880000 h 2880000"/>
              <a:gd name="csX18" fmla="*/ 1879200 w 4320000"/>
              <a:gd name="csY18" fmla="*/ 2880000 h 2880000"/>
              <a:gd name="csX19" fmla="*/ 1425600 w 4320000"/>
              <a:gd name="csY19" fmla="*/ 2880000 h 2880000"/>
              <a:gd name="csX20" fmla="*/ 842400 w 4320000"/>
              <a:gd name="csY20" fmla="*/ 2880000 h 2880000"/>
              <a:gd name="csX21" fmla="*/ 0 w 4320000"/>
              <a:gd name="csY21" fmla="*/ 2880000 h 2880000"/>
              <a:gd name="csX22" fmla="*/ 0 w 4320000"/>
              <a:gd name="csY22" fmla="*/ 2304000 h 2880000"/>
              <a:gd name="csX23" fmla="*/ 0 w 4320000"/>
              <a:gd name="csY23" fmla="*/ 1699200 h 2880000"/>
              <a:gd name="csX24" fmla="*/ 0 w 4320000"/>
              <a:gd name="csY24" fmla="*/ 1152000 h 2880000"/>
              <a:gd name="csX25" fmla="*/ 0 w 4320000"/>
              <a:gd name="csY25" fmla="*/ 547200 h 2880000"/>
              <a:gd name="csX26" fmla="*/ 0 w 4320000"/>
              <a:gd name="csY26" fmla="*/ 0 h 2880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4320000" h="2880000" fill="none" extrusionOk="0">
                <a:moveTo>
                  <a:pt x="0" y="0"/>
                </a:moveTo>
                <a:cubicBezTo>
                  <a:pt x="99861" y="-49159"/>
                  <a:pt x="342769" y="34496"/>
                  <a:pt x="453600" y="0"/>
                </a:cubicBezTo>
                <a:cubicBezTo>
                  <a:pt x="564431" y="-34496"/>
                  <a:pt x="664933" y="28576"/>
                  <a:pt x="864000" y="0"/>
                </a:cubicBezTo>
                <a:cubicBezTo>
                  <a:pt x="1063067" y="-28576"/>
                  <a:pt x="1177593" y="173"/>
                  <a:pt x="1447200" y="0"/>
                </a:cubicBezTo>
                <a:cubicBezTo>
                  <a:pt x="1716807" y="-173"/>
                  <a:pt x="1886429" y="17958"/>
                  <a:pt x="2030400" y="0"/>
                </a:cubicBezTo>
                <a:cubicBezTo>
                  <a:pt x="2174371" y="-17958"/>
                  <a:pt x="2265723" y="28427"/>
                  <a:pt x="2484000" y="0"/>
                </a:cubicBezTo>
                <a:cubicBezTo>
                  <a:pt x="2702277" y="-28427"/>
                  <a:pt x="2782346" y="53427"/>
                  <a:pt x="3024000" y="0"/>
                </a:cubicBezTo>
                <a:cubicBezTo>
                  <a:pt x="3265654" y="-53427"/>
                  <a:pt x="3250040" y="29287"/>
                  <a:pt x="3434400" y="0"/>
                </a:cubicBezTo>
                <a:cubicBezTo>
                  <a:pt x="3618760" y="-29287"/>
                  <a:pt x="4125612" y="92955"/>
                  <a:pt x="4320000" y="0"/>
                </a:cubicBezTo>
                <a:cubicBezTo>
                  <a:pt x="4362511" y="170251"/>
                  <a:pt x="4314554" y="266703"/>
                  <a:pt x="4320000" y="518400"/>
                </a:cubicBezTo>
                <a:cubicBezTo>
                  <a:pt x="4325446" y="770097"/>
                  <a:pt x="4259490" y="883520"/>
                  <a:pt x="4320000" y="1065600"/>
                </a:cubicBezTo>
                <a:cubicBezTo>
                  <a:pt x="4380510" y="1247680"/>
                  <a:pt x="4269041" y="1403774"/>
                  <a:pt x="4320000" y="1641600"/>
                </a:cubicBezTo>
                <a:cubicBezTo>
                  <a:pt x="4370959" y="1879426"/>
                  <a:pt x="4261048" y="2019499"/>
                  <a:pt x="4320000" y="2217600"/>
                </a:cubicBezTo>
                <a:cubicBezTo>
                  <a:pt x="4378952" y="2415701"/>
                  <a:pt x="4299506" y="2684874"/>
                  <a:pt x="4320000" y="2880000"/>
                </a:cubicBezTo>
                <a:cubicBezTo>
                  <a:pt x="4139772" y="2885406"/>
                  <a:pt x="4098616" y="2868602"/>
                  <a:pt x="3909600" y="2880000"/>
                </a:cubicBezTo>
                <a:cubicBezTo>
                  <a:pt x="3720584" y="2891398"/>
                  <a:pt x="3622967" y="2875226"/>
                  <a:pt x="3499200" y="2880000"/>
                </a:cubicBezTo>
                <a:cubicBezTo>
                  <a:pt x="3375433" y="2884774"/>
                  <a:pt x="3144954" y="2867462"/>
                  <a:pt x="2872800" y="2880000"/>
                </a:cubicBezTo>
                <a:cubicBezTo>
                  <a:pt x="2600646" y="2892538"/>
                  <a:pt x="2547255" y="2856085"/>
                  <a:pt x="2462400" y="2880000"/>
                </a:cubicBezTo>
                <a:cubicBezTo>
                  <a:pt x="2377545" y="2903915"/>
                  <a:pt x="2076561" y="2870242"/>
                  <a:pt x="1879200" y="2880000"/>
                </a:cubicBezTo>
                <a:cubicBezTo>
                  <a:pt x="1681839" y="2889758"/>
                  <a:pt x="1614015" y="2835286"/>
                  <a:pt x="1425600" y="2880000"/>
                </a:cubicBezTo>
                <a:cubicBezTo>
                  <a:pt x="1237185" y="2924714"/>
                  <a:pt x="1007324" y="2876318"/>
                  <a:pt x="842400" y="2880000"/>
                </a:cubicBezTo>
                <a:cubicBezTo>
                  <a:pt x="677476" y="2883682"/>
                  <a:pt x="335665" y="2840669"/>
                  <a:pt x="0" y="2880000"/>
                </a:cubicBezTo>
                <a:cubicBezTo>
                  <a:pt x="-34769" y="2704361"/>
                  <a:pt x="51203" y="2487262"/>
                  <a:pt x="0" y="2304000"/>
                </a:cubicBezTo>
                <a:cubicBezTo>
                  <a:pt x="-51203" y="2120738"/>
                  <a:pt x="3278" y="1861773"/>
                  <a:pt x="0" y="1699200"/>
                </a:cubicBezTo>
                <a:cubicBezTo>
                  <a:pt x="-3278" y="1536627"/>
                  <a:pt x="32365" y="1265772"/>
                  <a:pt x="0" y="1152000"/>
                </a:cubicBezTo>
                <a:cubicBezTo>
                  <a:pt x="-32365" y="1038228"/>
                  <a:pt x="16312" y="830288"/>
                  <a:pt x="0" y="547200"/>
                </a:cubicBezTo>
                <a:cubicBezTo>
                  <a:pt x="-16312" y="264112"/>
                  <a:pt x="4262" y="252649"/>
                  <a:pt x="0" y="0"/>
                </a:cubicBezTo>
                <a:close/>
              </a:path>
              <a:path w="4320000" h="2880000" stroke="0" extrusionOk="0">
                <a:moveTo>
                  <a:pt x="0" y="0"/>
                </a:moveTo>
                <a:cubicBezTo>
                  <a:pt x="120352" y="-54265"/>
                  <a:pt x="362244" y="64292"/>
                  <a:pt x="540000" y="0"/>
                </a:cubicBezTo>
                <a:cubicBezTo>
                  <a:pt x="717756" y="-64292"/>
                  <a:pt x="802954" y="18239"/>
                  <a:pt x="1036800" y="0"/>
                </a:cubicBezTo>
                <a:cubicBezTo>
                  <a:pt x="1270646" y="-18239"/>
                  <a:pt x="1367863" y="5382"/>
                  <a:pt x="1576800" y="0"/>
                </a:cubicBezTo>
                <a:cubicBezTo>
                  <a:pt x="1785737" y="-5382"/>
                  <a:pt x="1866329" y="21865"/>
                  <a:pt x="2116800" y="0"/>
                </a:cubicBezTo>
                <a:cubicBezTo>
                  <a:pt x="2367271" y="-21865"/>
                  <a:pt x="2447507" y="2968"/>
                  <a:pt x="2743200" y="0"/>
                </a:cubicBezTo>
                <a:cubicBezTo>
                  <a:pt x="3038893" y="-2968"/>
                  <a:pt x="3054725" y="44224"/>
                  <a:pt x="3196800" y="0"/>
                </a:cubicBezTo>
                <a:cubicBezTo>
                  <a:pt x="3338875" y="-44224"/>
                  <a:pt x="3536682" y="41540"/>
                  <a:pt x="3823200" y="0"/>
                </a:cubicBezTo>
                <a:cubicBezTo>
                  <a:pt x="4109718" y="-41540"/>
                  <a:pt x="4185621" y="25611"/>
                  <a:pt x="4320000" y="0"/>
                </a:cubicBezTo>
                <a:cubicBezTo>
                  <a:pt x="4349173" y="133358"/>
                  <a:pt x="4279584" y="283872"/>
                  <a:pt x="4320000" y="489600"/>
                </a:cubicBezTo>
                <a:cubicBezTo>
                  <a:pt x="4360416" y="695328"/>
                  <a:pt x="4292574" y="839843"/>
                  <a:pt x="4320000" y="1065600"/>
                </a:cubicBezTo>
                <a:cubicBezTo>
                  <a:pt x="4347426" y="1291357"/>
                  <a:pt x="4293810" y="1470382"/>
                  <a:pt x="4320000" y="1612800"/>
                </a:cubicBezTo>
                <a:cubicBezTo>
                  <a:pt x="4346190" y="1755218"/>
                  <a:pt x="4286494" y="1884305"/>
                  <a:pt x="4320000" y="2131200"/>
                </a:cubicBezTo>
                <a:cubicBezTo>
                  <a:pt x="4353506" y="2378095"/>
                  <a:pt x="4262141" y="2571334"/>
                  <a:pt x="4320000" y="2880000"/>
                </a:cubicBezTo>
                <a:cubicBezTo>
                  <a:pt x="4189955" y="2949625"/>
                  <a:pt x="3867389" y="2834069"/>
                  <a:pt x="3736800" y="2880000"/>
                </a:cubicBezTo>
                <a:cubicBezTo>
                  <a:pt x="3606211" y="2925931"/>
                  <a:pt x="3412995" y="2839453"/>
                  <a:pt x="3240000" y="2880000"/>
                </a:cubicBezTo>
                <a:cubicBezTo>
                  <a:pt x="3067005" y="2920547"/>
                  <a:pt x="3032072" y="2860970"/>
                  <a:pt x="2829600" y="2880000"/>
                </a:cubicBezTo>
                <a:cubicBezTo>
                  <a:pt x="2627128" y="2899030"/>
                  <a:pt x="2508456" y="2878387"/>
                  <a:pt x="2203200" y="2880000"/>
                </a:cubicBezTo>
                <a:cubicBezTo>
                  <a:pt x="1897944" y="2881613"/>
                  <a:pt x="1854818" y="2822247"/>
                  <a:pt x="1620000" y="2880000"/>
                </a:cubicBezTo>
                <a:cubicBezTo>
                  <a:pt x="1385182" y="2937753"/>
                  <a:pt x="1250494" y="2859114"/>
                  <a:pt x="993600" y="2880000"/>
                </a:cubicBezTo>
                <a:cubicBezTo>
                  <a:pt x="736706" y="2900886"/>
                  <a:pt x="722416" y="2875593"/>
                  <a:pt x="496800" y="2880000"/>
                </a:cubicBezTo>
                <a:cubicBezTo>
                  <a:pt x="271184" y="2884407"/>
                  <a:pt x="187239" y="2871933"/>
                  <a:pt x="0" y="2880000"/>
                </a:cubicBezTo>
                <a:cubicBezTo>
                  <a:pt x="-37044" y="2734304"/>
                  <a:pt x="54772" y="2512004"/>
                  <a:pt x="0" y="2304000"/>
                </a:cubicBezTo>
                <a:cubicBezTo>
                  <a:pt x="-54772" y="2095996"/>
                  <a:pt x="56781" y="2000538"/>
                  <a:pt x="0" y="1814400"/>
                </a:cubicBezTo>
                <a:cubicBezTo>
                  <a:pt x="-56781" y="1628262"/>
                  <a:pt x="22132" y="1436789"/>
                  <a:pt x="0" y="1324800"/>
                </a:cubicBezTo>
                <a:cubicBezTo>
                  <a:pt x="-22132" y="1212811"/>
                  <a:pt x="18188" y="991728"/>
                  <a:pt x="0" y="777600"/>
                </a:cubicBezTo>
                <a:cubicBezTo>
                  <a:pt x="-18188" y="563472"/>
                  <a:pt x="69912" y="351009"/>
                  <a:pt x="0" y="0"/>
                </a:cubicBezTo>
                <a:close/>
              </a:path>
            </a:pathLst>
          </a:custGeom>
          <a:ln w="38100">
            <a:noFill/>
            <a:extLst>
              <a:ext uri="{C807C97D-BFC1-408E-A445-0C87EB9F89A2}">
                <ask:lineSketchStyleProps xmlns:ask="http://schemas.microsoft.com/office/drawing/2018/sketchyshapes" sd="3495228171">
                  <a:prstGeom prst="rect">
                    <a:avLst/>
                  </a:prstGeom>
                  <ask:type>
                    <ask:lineSketchScribble/>
                  </ask:type>
                </ask:lineSketchStyleProps>
              </a:ext>
            </a:extLst>
          </a:ln>
        </p:spPr>
      </p:pic>
      <p:pic>
        <p:nvPicPr>
          <p:cNvPr id="8" name="Picture 5" descr="An HES employee wearing a labcoat in a laboratory setting and using scientific equipment.">
            <a:extLst>
              <a:ext uri="{FF2B5EF4-FFF2-40B4-BE49-F238E27FC236}">
                <a16:creationId xmlns:a16="http://schemas.microsoft.com/office/drawing/2014/main" id="{AC9D0081-4DE5-4F76-9904-FF6B405CAD60}"/>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4824000" y="3059815"/>
            <a:ext cx="4320000" cy="2880000"/>
          </a:xfrm>
          <a:custGeom>
            <a:avLst/>
            <a:gdLst>
              <a:gd name="csX0" fmla="*/ 0 w 4320000"/>
              <a:gd name="csY0" fmla="*/ 0 h 2880000"/>
              <a:gd name="csX1" fmla="*/ 453600 w 4320000"/>
              <a:gd name="csY1" fmla="*/ 0 h 2880000"/>
              <a:gd name="csX2" fmla="*/ 864000 w 4320000"/>
              <a:gd name="csY2" fmla="*/ 0 h 2880000"/>
              <a:gd name="csX3" fmla="*/ 1447200 w 4320000"/>
              <a:gd name="csY3" fmla="*/ 0 h 2880000"/>
              <a:gd name="csX4" fmla="*/ 2030400 w 4320000"/>
              <a:gd name="csY4" fmla="*/ 0 h 2880000"/>
              <a:gd name="csX5" fmla="*/ 2484000 w 4320000"/>
              <a:gd name="csY5" fmla="*/ 0 h 2880000"/>
              <a:gd name="csX6" fmla="*/ 3024000 w 4320000"/>
              <a:gd name="csY6" fmla="*/ 0 h 2880000"/>
              <a:gd name="csX7" fmla="*/ 3434400 w 4320000"/>
              <a:gd name="csY7" fmla="*/ 0 h 2880000"/>
              <a:gd name="csX8" fmla="*/ 4320000 w 4320000"/>
              <a:gd name="csY8" fmla="*/ 0 h 2880000"/>
              <a:gd name="csX9" fmla="*/ 4320000 w 4320000"/>
              <a:gd name="csY9" fmla="*/ 518400 h 2880000"/>
              <a:gd name="csX10" fmla="*/ 4320000 w 4320000"/>
              <a:gd name="csY10" fmla="*/ 1065600 h 2880000"/>
              <a:gd name="csX11" fmla="*/ 4320000 w 4320000"/>
              <a:gd name="csY11" fmla="*/ 1641600 h 2880000"/>
              <a:gd name="csX12" fmla="*/ 4320000 w 4320000"/>
              <a:gd name="csY12" fmla="*/ 2217600 h 2880000"/>
              <a:gd name="csX13" fmla="*/ 4320000 w 4320000"/>
              <a:gd name="csY13" fmla="*/ 2880000 h 2880000"/>
              <a:gd name="csX14" fmla="*/ 3909600 w 4320000"/>
              <a:gd name="csY14" fmla="*/ 2880000 h 2880000"/>
              <a:gd name="csX15" fmla="*/ 3499200 w 4320000"/>
              <a:gd name="csY15" fmla="*/ 2880000 h 2880000"/>
              <a:gd name="csX16" fmla="*/ 2872800 w 4320000"/>
              <a:gd name="csY16" fmla="*/ 2880000 h 2880000"/>
              <a:gd name="csX17" fmla="*/ 2462400 w 4320000"/>
              <a:gd name="csY17" fmla="*/ 2880000 h 2880000"/>
              <a:gd name="csX18" fmla="*/ 1879200 w 4320000"/>
              <a:gd name="csY18" fmla="*/ 2880000 h 2880000"/>
              <a:gd name="csX19" fmla="*/ 1425600 w 4320000"/>
              <a:gd name="csY19" fmla="*/ 2880000 h 2880000"/>
              <a:gd name="csX20" fmla="*/ 842400 w 4320000"/>
              <a:gd name="csY20" fmla="*/ 2880000 h 2880000"/>
              <a:gd name="csX21" fmla="*/ 0 w 4320000"/>
              <a:gd name="csY21" fmla="*/ 2880000 h 2880000"/>
              <a:gd name="csX22" fmla="*/ 0 w 4320000"/>
              <a:gd name="csY22" fmla="*/ 2304000 h 2880000"/>
              <a:gd name="csX23" fmla="*/ 0 w 4320000"/>
              <a:gd name="csY23" fmla="*/ 1699200 h 2880000"/>
              <a:gd name="csX24" fmla="*/ 0 w 4320000"/>
              <a:gd name="csY24" fmla="*/ 1152000 h 2880000"/>
              <a:gd name="csX25" fmla="*/ 0 w 4320000"/>
              <a:gd name="csY25" fmla="*/ 547200 h 2880000"/>
              <a:gd name="csX26" fmla="*/ 0 w 4320000"/>
              <a:gd name="csY26" fmla="*/ 0 h 2880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4320000" h="2880000" fill="none" extrusionOk="0">
                <a:moveTo>
                  <a:pt x="0" y="0"/>
                </a:moveTo>
                <a:cubicBezTo>
                  <a:pt x="99861" y="-49159"/>
                  <a:pt x="342769" y="34496"/>
                  <a:pt x="453600" y="0"/>
                </a:cubicBezTo>
                <a:cubicBezTo>
                  <a:pt x="564431" y="-34496"/>
                  <a:pt x="664933" y="28576"/>
                  <a:pt x="864000" y="0"/>
                </a:cubicBezTo>
                <a:cubicBezTo>
                  <a:pt x="1063067" y="-28576"/>
                  <a:pt x="1177593" y="173"/>
                  <a:pt x="1447200" y="0"/>
                </a:cubicBezTo>
                <a:cubicBezTo>
                  <a:pt x="1716807" y="-173"/>
                  <a:pt x="1886429" y="17958"/>
                  <a:pt x="2030400" y="0"/>
                </a:cubicBezTo>
                <a:cubicBezTo>
                  <a:pt x="2174371" y="-17958"/>
                  <a:pt x="2265723" y="28427"/>
                  <a:pt x="2484000" y="0"/>
                </a:cubicBezTo>
                <a:cubicBezTo>
                  <a:pt x="2702277" y="-28427"/>
                  <a:pt x="2782346" y="53427"/>
                  <a:pt x="3024000" y="0"/>
                </a:cubicBezTo>
                <a:cubicBezTo>
                  <a:pt x="3265654" y="-53427"/>
                  <a:pt x="3250040" y="29287"/>
                  <a:pt x="3434400" y="0"/>
                </a:cubicBezTo>
                <a:cubicBezTo>
                  <a:pt x="3618760" y="-29287"/>
                  <a:pt x="4125612" y="92955"/>
                  <a:pt x="4320000" y="0"/>
                </a:cubicBezTo>
                <a:cubicBezTo>
                  <a:pt x="4362511" y="170251"/>
                  <a:pt x="4314554" y="266703"/>
                  <a:pt x="4320000" y="518400"/>
                </a:cubicBezTo>
                <a:cubicBezTo>
                  <a:pt x="4325446" y="770097"/>
                  <a:pt x="4259490" y="883520"/>
                  <a:pt x="4320000" y="1065600"/>
                </a:cubicBezTo>
                <a:cubicBezTo>
                  <a:pt x="4380510" y="1247680"/>
                  <a:pt x="4269041" y="1403774"/>
                  <a:pt x="4320000" y="1641600"/>
                </a:cubicBezTo>
                <a:cubicBezTo>
                  <a:pt x="4370959" y="1879426"/>
                  <a:pt x="4261048" y="2019499"/>
                  <a:pt x="4320000" y="2217600"/>
                </a:cubicBezTo>
                <a:cubicBezTo>
                  <a:pt x="4378952" y="2415701"/>
                  <a:pt x="4299506" y="2684874"/>
                  <a:pt x="4320000" y="2880000"/>
                </a:cubicBezTo>
                <a:cubicBezTo>
                  <a:pt x="4139772" y="2885406"/>
                  <a:pt x="4098616" y="2868602"/>
                  <a:pt x="3909600" y="2880000"/>
                </a:cubicBezTo>
                <a:cubicBezTo>
                  <a:pt x="3720584" y="2891398"/>
                  <a:pt x="3622967" y="2875226"/>
                  <a:pt x="3499200" y="2880000"/>
                </a:cubicBezTo>
                <a:cubicBezTo>
                  <a:pt x="3375433" y="2884774"/>
                  <a:pt x="3144954" y="2867462"/>
                  <a:pt x="2872800" y="2880000"/>
                </a:cubicBezTo>
                <a:cubicBezTo>
                  <a:pt x="2600646" y="2892538"/>
                  <a:pt x="2547255" y="2856085"/>
                  <a:pt x="2462400" y="2880000"/>
                </a:cubicBezTo>
                <a:cubicBezTo>
                  <a:pt x="2377545" y="2903915"/>
                  <a:pt x="2076561" y="2870242"/>
                  <a:pt x="1879200" y="2880000"/>
                </a:cubicBezTo>
                <a:cubicBezTo>
                  <a:pt x="1681839" y="2889758"/>
                  <a:pt x="1614015" y="2835286"/>
                  <a:pt x="1425600" y="2880000"/>
                </a:cubicBezTo>
                <a:cubicBezTo>
                  <a:pt x="1237185" y="2924714"/>
                  <a:pt x="1007324" y="2876318"/>
                  <a:pt x="842400" y="2880000"/>
                </a:cubicBezTo>
                <a:cubicBezTo>
                  <a:pt x="677476" y="2883682"/>
                  <a:pt x="335665" y="2840669"/>
                  <a:pt x="0" y="2880000"/>
                </a:cubicBezTo>
                <a:cubicBezTo>
                  <a:pt x="-34769" y="2704361"/>
                  <a:pt x="51203" y="2487262"/>
                  <a:pt x="0" y="2304000"/>
                </a:cubicBezTo>
                <a:cubicBezTo>
                  <a:pt x="-51203" y="2120738"/>
                  <a:pt x="3278" y="1861773"/>
                  <a:pt x="0" y="1699200"/>
                </a:cubicBezTo>
                <a:cubicBezTo>
                  <a:pt x="-3278" y="1536627"/>
                  <a:pt x="32365" y="1265772"/>
                  <a:pt x="0" y="1152000"/>
                </a:cubicBezTo>
                <a:cubicBezTo>
                  <a:pt x="-32365" y="1038228"/>
                  <a:pt x="16312" y="830288"/>
                  <a:pt x="0" y="547200"/>
                </a:cubicBezTo>
                <a:cubicBezTo>
                  <a:pt x="-16312" y="264112"/>
                  <a:pt x="4262" y="252649"/>
                  <a:pt x="0" y="0"/>
                </a:cubicBezTo>
                <a:close/>
              </a:path>
              <a:path w="4320000" h="2880000" stroke="0" extrusionOk="0">
                <a:moveTo>
                  <a:pt x="0" y="0"/>
                </a:moveTo>
                <a:cubicBezTo>
                  <a:pt x="120352" y="-54265"/>
                  <a:pt x="362244" y="64292"/>
                  <a:pt x="540000" y="0"/>
                </a:cubicBezTo>
                <a:cubicBezTo>
                  <a:pt x="717756" y="-64292"/>
                  <a:pt x="802954" y="18239"/>
                  <a:pt x="1036800" y="0"/>
                </a:cubicBezTo>
                <a:cubicBezTo>
                  <a:pt x="1270646" y="-18239"/>
                  <a:pt x="1367863" y="5382"/>
                  <a:pt x="1576800" y="0"/>
                </a:cubicBezTo>
                <a:cubicBezTo>
                  <a:pt x="1785737" y="-5382"/>
                  <a:pt x="1866329" y="21865"/>
                  <a:pt x="2116800" y="0"/>
                </a:cubicBezTo>
                <a:cubicBezTo>
                  <a:pt x="2367271" y="-21865"/>
                  <a:pt x="2447507" y="2968"/>
                  <a:pt x="2743200" y="0"/>
                </a:cubicBezTo>
                <a:cubicBezTo>
                  <a:pt x="3038893" y="-2968"/>
                  <a:pt x="3054725" y="44224"/>
                  <a:pt x="3196800" y="0"/>
                </a:cubicBezTo>
                <a:cubicBezTo>
                  <a:pt x="3338875" y="-44224"/>
                  <a:pt x="3536682" y="41540"/>
                  <a:pt x="3823200" y="0"/>
                </a:cubicBezTo>
                <a:cubicBezTo>
                  <a:pt x="4109718" y="-41540"/>
                  <a:pt x="4185621" y="25611"/>
                  <a:pt x="4320000" y="0"/>
                </a:cubicBezTo>
                <a:cubicBezTo>
                  <a:pt x="4349173" y="133358"/>
                  <a:pt x="4279584" y="283872"/>
                  <a:pt x="4320000" y="489600"/>
                </a:cubicBezTo>
                <a:cubicBezTo>
                  <a:pt x="4360416" y="695328"/>
                  <a:pt x="4292574" y="839843"/>
                  <a:pt x="4320000" y="1065600"/>
                </a:cubicBezTo>
                <a:cubicBezTo>
                  <a:pt x="4347426" y="1291357"/>
                  <a:pt x="4293810" y="1470382"/>
                  <a:pt x="4320000" y="1612800"/>
                </a:cubicBezTo>
                <a:cubicBezTo>
                  <a:pt x="4346190" y="1755218"/>
                  <a:pt x="4286494" y="1884305"/>
                  <a:pt x="4320000" y="2131200"/>
                </a:cubicBezTo>
                <a:cubicBezTo>
                  <a:pt x="4353506" y="2378095"/>
                  <a:pt x="4262141" y="2571334"/>
                  <a:pt x="4320000" y="2880000"/>
                </a:cubicBezTo>
                <a:cubicBezTo>
                  <a:pt x="4189955" y="2949625"/>
                  <a:pt x="3867389" y="2834069"/>
                  <a:pt x="3736800" y="2880000"/>
                </a:cubicBezTo>
                <a:cubicBezTo>
                  <a:pt x="3606211" y="2925931"/>
                  <a:pt x="3412995" y="2839453"/>
                  <a:pt x="3240000" y="2880000"/>
                </a:cubicBezTo>
                <a:cubicBezTo>
                  <a:pt x="3067005" y="2920547"/>
                  <a:pt x="3032072" y="2860970"/>
                  <a:pt x="2829600" y="2880000"/>
                </a:cubicBezTo>
                <a:cubicBezTo>
                  <a:pt x="2627128" y="2899030"/>
                  <a:pt x="2508456" y="2878387"/>
                  <a:pt x="2203200" y="2880000"/>
                </a:cubicBezTo>
                <a:cubicBezTo>
                  <a:pt x="1897944" y="2881613"/>
                  <a:pt x="1854818" y="2822247"/>
                  <a:pt x="1620000" y="2880000"/>
                </a:cubicBezTo>
                <a:cubicBezTo>
                  <a:pt x="1385182" y="2937753"/>
                  <a:pt x="1250494" y="2859114"/>
                  <a:pt x="993600" y="2880000"/>
                </a:cubicBezTo>
                <a:cubicBezTo>
                  <a:pt x="736706" y="2900886"/>
                  <a:pt x="722416" y="2875593"/>
                  <a:pt x="496800" y="2880000"/>
                </a:cubicBezTo>
                <a:cubicBezTo>
                  <a:pt x="271184" y="2884407"/>
                  <a:pt x="187239" y="2871933"/>
                  <a:pt x="0" y="2880000"/>
                </a:cubicBezTo>
                <a:cubicBezTo>
                  <a:pt x="-37044" y="2734304"/>
                  <a:pt x="54772" y="2512004"/>
                  <a:pt x="0" y="2304000"/>
                </a:cubicBezTo>
                <a:cubicBezTo>
                  <a:pt x="-54772" y="2095996"/>
                  <a:pt x="56781" y="2000538"/>
                  <a:pt x="0" y="1814400"/>
                </a:cubicBezTo>
                <a:cubicBezTo>
                  <a:pt x="-56781" y="1628262"/>
                  <a:pt x="22132" y="1436789"/>
                  <a:pt x="0" y="1324800"/>
                </a:cubicBezTo>
                <a:cubicBezTo>
                  <a:pt x="-22132" y="1212811"/>
                  <a:pt x="18188" y="991728"/>
                  <a:pt x="0" y="777600"/>
                </a:cubicBezTo>
                <a:cubicBezTo>
                  <a:pt x="-18188" y="563472"/>
                  <a:pt x="69912" y="351009"/>
                  <a:pt x="0" y="0"/>
                </a:cubicBezTo>
                <a:close/>
              </a:path>
            </a:pathLst>
          </a:custGeom>
          <a:ln w="38100">
            <a:noFill/>
            <a:extLst>
              <a:ext uri="{C807C97D-BFC1-408E-A445-0C87EB9F89A2}">
                <ask:lineSketchStyleProps xmlns:ask="http://schemas.microsoft.com/office/drawing/2018/sketchyshapes" sd="3495228171">
                  <a:prstGeom prst="rect">
                    <a:avLst/>
                  </a:prstGeom>
                  <ask:type>
                    <ask:lineSketchScribble/>
                  </ask:type>
                </ask:lineSketchStyleProps>
              </a:ext>
            </a:extLst>
          </a:ln>
        </p:spPr>
      </p:pic>
    </p:spTree>
    <p:extLst>
      <p:ext uri="{BB962C8B-B14F-4D97-AF65-F5344CB8AC3E}">
        <p14:creationId xmlns:p14="http://schemas.microsoft.com/office/powerpoint/2010/main" val="90237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EC706E27-8DCF-408E-B883-FAAA1C912E38}"/>
              </a:ext>
            </a:extLst>
          </p:cNvPr>
          <p:cNvSpPr>
            <a:spLocks noGrp="1"/>
          </p:cNvSpPr>
          <p:nvPr>
            <p:ph type="ctrTitle"/>
          </p:nvPr>
        </p:nvSpPr>
        <p:spPr>
          <a:xfrm>
            <a:off x="427037" y="534213"/>
            <a:ext cx="8440515" cy="1400914"/>
          </a:xfrm>
        </p:spPr>
        <p:txBody>
          <a:bodyPr/>
          <a:lstStyle/>
          <a:p>
            <a:r>
              <a:rPr lang="en-GB" b="1" dirty="0">
                <a:solidFill>
                  <a:schemeClr val="bg2"/>
                </a:solidFill>
                <a:latin typeface="+mj-lt"/>
              </a:rPr>
              <a:t>Who are Historic Environment Scotland (HES)?</a:t>
            </a:r>
          </a:p>
        </p:txBody>
      </p:sp>
      <p:sp>
        <p:nvSpPr>
          <p:cNvPr id="27" name="TextBox 26">
            <a:extLst>
              <a:ext uri="{FF2B5EF4-FFF2-40B4-BE49-F238E27FC236}">
                <a16:creationId xmlns:a16="http://schemas.microsoft.com/office/drawing/2014/main" id="{41714D76-58B0-4315-BB12-AF66564ED70C}"/>
              </a:ext>
            </a:extLst>
          </p:cNvPr>
          <p:cNvSpPr txBox="1"/>
          <p:nvPr/>
        </p:nvSpPr>
        <p:spPr>
          <a:xfrm>
            <a:off x="340243" y="1935127"/>
            <a:ext cx="8158716" cy="857799"/>
          </a:xfrm>
          <a:prstGeom prst="rect">
            <a:avLst/>
          </a:prstGeom>
          <a:noFill/>
        </p:spPr>
        <p:txBody>
          <a:bodyPr wrap="square" rtlCol="0">
            <a:spAutoFit/>
          </a:bodyPr>
          <a:lstStyle/>
          <a:p>
            <a:pPr>
              <a:lnSpc>
                <a:spcPct val="107000"/>
              </a:lnSpc>
              <a:spcAft>
                <a:spcPts val="800"/>
              </a:spcAft>
            </a:pPr>
            <a:r>
              <a:rPr lang="en-GB" sz="2400" dirty="0">
                <a:solidFill>
                  <a:schemeClr val="bg1"/>
                </a:solidFill>
                <a:effectLst/>
                <a:ea typeface="Calibri" panose="020F0502020204030204" pitchFamily="34" charset="0"/>
                <a:cs typeface="Times New Roman" panose="02020603050405020304" pitchFamily="18" charset="0"/>
              </a:rPr>
              <a:t>We are the lead organisation that investigate, care for and promote Scotland’s historic environment.</a:t>
            </a:r>
          </a:p>
        </p:txBody>
      </p:sp>
      <p:sp>
        <p:nvSpPr>
          <p:cNvPr id="28" name="Content Placeholder 3">
            <a:extLst>
              <a:ext uri="{FF2B5EF4-FFF2-40B4-BE49-F238E27FC236}">
                <a16:creationId xmlns:a16="http://schemas.microsoft.com/office/drawing/2014/main" id="{784F7F51-BC7F-4431-A462-6E4520021252}"/>
              </a:ext>
            </a:extLst>
          </p:cNvPr>
          <p:cNvSpPr txBox="1">
            <a:spLocks/>
          </p:cNvSpPr>
          <p:nvPr/>
        </p:nvSpPr>
        <p:spPr>
          <a:xfrm>
            <a:off x="340243" y="2827614"/>
            <a:ext cx="3381152" cy="1984636"/>
          </a:xfrm>
          <a:prstGeom prst="rect">
            <a:avLst/>
          </a:prstGeom>
        </p:spPr>
        <p:txBody>
          <a:bodyPr/>
          <a:lstStyle>
            <a:lvl1pPr marL="252000" indent="-252000" algn="l" defTabSz="457200" rtl="0" eaLnBrk="1" latinLnBrk="0" hangingPunct="1">
              <a:spcBef>
                <a:spcPts val="0"/>
              </a:spcBef>
              <a:spcAft>
                <a:spcPts val="600"/>
              </a:spcAft>
              <a:buClr>
                <a:srgbClr val="562564"/>
              </a:buClr>
              <a:buFont typeface="Arial"/>
              <a:buChar char="•"/>
              <a:defRPr sz="2500" kern="1200">
                <a:solidFill>
                  <a:schemeClr val="tx1"/>
                </a:solidFill>
                <a:latin typeface="Arial"/>
                <a:ea typeface="+mn-ea"/>
                <a:cs typeface="+mn-cs"/>
              </a:defRPr>
            </a:lvl1pPr>
            <a:lvl2pPr marL="252000" indent="-252000" algn="l" defTabSz="457200" rtl="0" eaLnBrk="1" latinLnBrk="0" hangingPunct="1">
              <a:spcBef>
                <a:spcPts val="0"/>
              </a:spcBef>
              <a:spcAft>
                <a:spcPts val="600"/>
              </a:spcAft>
              <a:buClr>
                <a:srgbClr val="562564"/>
              </a:buClr>
              <a:buFont typeface="Arial"/>
              <a:buChar char="–"/>
              <a:defRPr sz="2500" kern="1200">
                <a:solidFill>
                  <a:schemeClr val="tx1"/>
                </a:solidFill>
                <a:latin typeface="Arial"/>
                <a:ea typeface="+mn-ea"/>
                <a:cs typeface="+mn-cs"/>
              </a:defRPr>
            </a:lvl2pPr>
            <a:lvl3pPr marL="252000" indent="-252000" algn="l" defTabSz="457200" rtl="0" eaLnBrk="1" latinLnBrk="0" hangingPunct="1">
              <a:spcBef>
                <a:spcPts val="0"/>
              </a:spcBef>
              <a:spcAft>
                <a:spcPts val="600"/>
              </a:spcAft>
              <a:buClr>
                <a:srgbClr val="562564"/>
              </a:buClr>
              <a:buFont typeface="Arial"/>
              <a:buChar char="•"/>
              <a:defRPr sz="2500" kern="1200">
                <a:solidFill>
                  <a:schemeClr val="tx1"/>
                </a:solidFill>
                <a:latin typeface="Arial"/>
                <a:ea typeface="+mn-ea"/>
                <a:cs typeface="+mn-cs"/>
              </a:defRPr>
            </a:lvl3pPr>
            <a:lvl4pPr marL="252000" indent="-252000" algn="l" defTabSz="457200" rtl="0" eaLnBrk="1" latinLnBrk="0" hangingPunct="1">
              <a:spcBef>
                <a:spcPts val="0"/>
              </a:spcBef>
              <a:spcAft>
                <a:spcPts val="600"/>
              </a:spcAft>
              <a:buClr>
                <a:schemeClr val="tx2"/>
              </a:buClr>
              <a:buFont typeface="Arial"/>
              <a:buChar char="–"/>
              <a:defRPr sz="2500" kern="1200">
                <a:solidFill>
                  <a:schemeClr val="tx1"/>
                </a:solidFill>
                <a:latin typeface="Arial"/>
                <a:ea typeface="+mn-ea"/>
                <a:cs typeface="+mn-cs"/>
              </a:defRPr>
            </a:lvl4pPr>
            <a:lvl5pPr marL="252000" indent="-252000" algn="l" defTabSz="457200" rtl="0" eaLnBrk="1" latinLnBrk="0" hangingPunct="1">
              <a:spcBef>
                <a:spcPts val="0"/>
              </a:spcBef>
              <a:spcAft>
                <a:spcPts val="600"/>
              </a:spcAft>
              <a:buClr>
                <a:schemeClr val="tx2"/>
              </a:buClr>
              <a:buFont typeface="Arial"/>
              <a:buChar char="»"/>
              <a:defRPr sz="25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dirty="0">
                <a:solidFill>
                  <a:schemeClr val="bg2"/>
                </a:solidFill>
              </a:rPr>
              <a:t>Our mission is to:</a:t>
            </a:r>
          </a:p>
          <a:p>
            <a:pPr>
              <a:buClr>
                <a:schemeClr val="bg2"/>
              </a:buClr>
            </a:pPr>
            <a:r>
              <a:rPr lang="en-GB" sz="2200" dirty="0">
                <a:solidFill>
                  <a:schemeClr val="bg1"/>
                </a:solidFill>
                <a:latin typeface="Gotham Book" pitchFamily="50" charset="0"/>
              </a:rPr>
              <a:t>enhance knowledge and understanding of Scotland’s historic environment</a:t>
            </a:r>
          </a:p>
        </p:txBody>
      </p:sp>
      <p:sp>
        <p:nvSpPr>
          <p:cNvPr id="29" name="Content Placeholder 3">
            <a:extLst>
              <a:ext uri="{FF2B5EF4-FFF2-40B4-BE49-F238E27FC236}">
                <a16:creationId xmlns:a16="http://schemas.microsoft.com/office/drawing/2014/main" id="{E8096F59-F234-4EA8-9A3D-3AB7E15EC140}"/>
              </a:ext>
            </a:extLst>
          </p:cNvPr>
          <p:cNvSpPr txBox="1">
            <a:spLocks/>
          </p:cNvSpPr>
          <p:nvPr/>
        </p:nvSpPr>
        <p:spPr>
          <a:xfrm>
            <a:off x="3877341" y="3254817"/>
            <a:ext cx="4839624" cy="2879725"/>
          </a:xfrm>
          <a:prstGeom prst="rect">
            <a:avLst/>
          </a:prstGeom>
        </p:spPr>
        <p:txBody>
          <a:bodyPr/>
          <a:lstStyle>
            <a:lvl1pPr marL="252000" indent="-252000" algn="l" defTabSz="457200" rtl="0" eaLnBrk="1" latinLnBrk="0" hangingPunct="1">
              <a:spcBef>
                <a:spcPts val="0"/>
              </a:spcBef>
              <a:spcAft>
                <a:spcPts val="600"/>
              </a:spcAft>
              <a:buClr>
                <a:srgbClr val="562564"/>
              </a:buClr>
              <a:buFont typeface="Arial"/>
              <a:buChar char="•"/>
              <a:defRPr sz="2500" kern="1200">
                <a:solidFill>
                  <a:schemeClr val="tx1"/>
                </a:solidFill>
                <a:latin typeface="Arial"/>
                <a:ea typeface="+mn-ea"/>
                <a:cs typeface="+mn-cs"/>
              </a:defRPr>
            </a:lvl1pPr>
            <a:lvl2pPr marL="252000" indent="-252000" algn="l" defTabSz="457200" rtl="0" eaLnBrk="1" latinLnBrk="0" hangingPunct="1">
              <a:spcBef>
                <a:spcPts val="0"/>
              </a:spcBef>
              <a:spcAft>
                <a:spcPts val="600"/>
              </a:spcAft>
              <a:buClr>
                <a:srgbClr val="562564"/>
              </a:buClr>
              <a:buFont typeface="Arial"/>
              <a:buChar char="–"/>
              <a:defRPr sz="2500" kern="1200">
                <a:solidFill>
                  <a:schemeClr val="tx1"/>
                </a:solidFill>
                <a:latin typeface="Arial"/>
                <a:ea typeface="+mn-ea"/>
                <a:cs typeface="+mn-cs"/>
              </a:defRPr>
            </a:lvl2pPr>
            <a:lvl3pPr marL="252000" indent="-252000" algn="l" defTabSz="457200" rtl="0" eaLnBrk="1" latinLnBrk="0" hangingPunct="1">
              <a:spcBef>
                <a:spcPts val="0"/>
              </a:spcBef>
              <a:spcAft>
                <a:spcPts val="600"/>
              </a:spcAft>
              <a:buClr>
                <a:srgbClr val="562564"/>
              </a:buClr>
              <a:buFont typeface="Arial"/>
              <a:buChar char="•"/>
              <a:defRPr sz="2500" kern="1200">
                <a:solidFill>
                  <a:schemeClr val="tx1"/>
                </a:solidFill>
                <a:latin typeface="Arial"/>
                <a:ea typeface="+mn-ea"/>
                <a:cs typeface="+mn-cs"/>
              </a:defRPr>
            </a:lvl3pPr>
            <a:lvl4pPr marL="252000" indent="-252000" algn="l" defTabSz="457200" rtl="0" eaLnBrk="1" latinLnBrk="0" hangingPunct="1">
              <a:spcBef>
                <a:spcPts val="0"/>
              </a:spcBef>
              <a:spcAft>
                <a:spcPts val="600"/>
              </a:spcAft>
              <a:buClr>
                <a:schemeClr val="tx2"/>
              </a:buClr>
              <a:buFont typeface="Arial"/>
              <a:buChar char="–"/>
              <a:defRPr sz="2500" kern="1200">
                <a:solidFill>
                  <a:schemeClr val="tx1"/>
                </a:solidFill>
                <a:latin typeface="Arial"/>
                <a:ea typeface="+mn-ea"/>
                <a:cs typeface="+mn-cs"/>
              </a:defRPr>
            </a:lvl4pPr>
            <a:lvl5pPr marL="252000" indent="-252000" algn="l" defTabSz="457200" rtl="0" eaLnBrk="1" latinLnBrk="0" hangingPunct="1">
              <a:spcBef>
                <a:spcPts val="0"/>
              </a:spcBef>
              <a:spcAft>
                <a:spcPts val="600"/>
              </a:spcAft>
              <a:buClr>
                <a:schemeClr val="tx2"/>
              </a:buClr>
              <a:buFont typeface="Arial"/>
              <a:buChar char="»"/>
              <a:defRPr sz="25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bg2"/>
              </a:buClr>
            </a:pPr>
            <a:r>
              <a:rPr lang="en-GB" sz="2200" dirty="0">
                <a:solidFill>
                  <a:schemeClr val="bg1"/>
                </a:solidFill>
                <a:latin typeface="Gotham Book" pitchFamily="50" charset="0"/>
              </a:rPr>
              <a:t>protect, conserve and manage the historic environment for the enjoyment, enrichment and benefit of everyone – now, and in the future</a:t>
            </a:r>
          </a:p>
          <a:p>
            <a:pPr>
              <a:buClr>
                <a:schemeClr val="bg2"/>
              </a:buClr>
            </a:pPr>
            <a:r>
              <a:rPr lang="en-GB" sz="2200" dirty="0">
                <a:solidFill>
                  <a:schemeClr val="bg1"/>
                </a:solidFill>
                <a:latin typeface="Gotham Book" pitchFamily="50" charset="0"/>
              </a:rPr>
              <a:t>share and celebrate our cultural heritage with the world</a:t>
            </a:r>
          </a:p>
        </p:txBody>
      </p:sp>
    </p:spTree>
    <p:extLst>
      <p:ext uri="{BB962C8B-B14F-4D97-AF65-F5344CB8AC3E}">
        <p14:creationId xmlns:p14="http://schemas.microsoft.com/office/powerpoint/2010/main" val="359902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62029-A23B-4AB8-B002-C3164AA97D5C}"/>
              </a:ext>
            </a:extLst>
          </p:cNvPr>
          <p:cNvSpPr>
            <a:spLocks noGrp="1"/>
          </p:cNvSpPr>
          <p:nvPr>
            <p:ph type="title"/>
          </p:nvPr>
        </p:nvSpPr>
        <p:spPr>
          <a:xfrm>
            <a:off x="4572000" y="486042"/>
            <a:ext cx="3657255" cy="547007"/>
          </a:xfrm>
        </p:spPr>
        <p:txBody>
          <a:bodyPr/>
          <a:lstStyle/>
          <a:p>
            <a:r>
              <a:rPr lang="en-GB" dirty="0"/>
              <a:t>Sustainability</a:t>
            </a:r>
          </a:p>
        </p:txBody>
      </p:sp>
      <p:sp>
        <p:nvSpPr>
          <p:cNvPr id="4" name="Text Placeholder 3">
            <a:extLst>
              <a:ext uri="{FF2B5EF4-FFF2-40B4-BE49-F238E27FC236}">
                <a16:creationId xmlns:a16="http://schemas.microsoft.com/office/drawing/2014/main" id="{62DF9D52-D4DE-4C3C-9193-C285C4B7E4C9}"/>
              </a:ext>
            </a:extLst>
          </p:cNvPr>
          <p:cNvSpPr>
            <a:spLocks noGrp="1"/>
          </p:cNvSpPr>
          <p:nvPr>
            <p:ph type="body" sz="quarter" idx="11"/>
          </p:nvPr>
        </p:nvSpPr>
        <p:spPr>
          <a:xfrm>
            <a:off x="4572000" y="1608600"/>
            <a:ext cx="4130675" cy="3533026"/>
          </a:xfrm>
        </p:spPr>
        <p:txBody>
          <a:bodyPr/>
          <a:lstStyle/>
          <a:p>
            <a:pPr>
              <a:spcAft>
                <a:spcPts val="1200"/>
              </a:spcAft>
            </a:pPr>
            <a:r>
              <a:rPr lang="en-GB" dirty="0"/>
              <a:t>Managing our historic places and encouraging people to visit them in a more sustainable way means we are looking after the historic environment now and for the future. </a:t>
            </a:r>
          </a:p>
          <a:p>
            <a:pPr>
              <a:spcAft>
                <a:spcPts val="1200"/>
              </a:spcAft>
            </a:pPr>
            <a:r>
              <a:rPr lang="en-GB" dirty="0"/>
              <a:t>If people think about the impact of visiting a site they can help protect it.</a:t>
            </a:r>
          </a:p>
          <a:p>
            <a:pPr>
              <a:spcAft>
                <a:spcPts val="1200"/>
              </a:spcAft>
            </a:pPr>
            <a:endParaRPr lang="en-GB" dirty="0"/>
          </a:p>
          <a:p>
            <a:pPr>
              <a:spcAft>
                <a:spcPts val="1200"/>
              </a:spcAft>
            </a:pPr>
            <a:endParaRPr lang="en-GB" dirty="0"/>
          </a:p>
        </p:txBody>
      </p:sp>
      <p:pic>
        <p:nvPicPr>
          <p:cNvPr id="7" name="Picture Placeholder 6" descr="A crowd of people sitting at Linlithgow Peel with trees and the palace behind them.">
            <a:extLst>
              <a:ext uri="{FF2B5EF4-FFF2-40B4-BE49-F238E27FC236}">
                <a16:creationId xmlns:a16="http://schemas.microsoft.com/office/drawing/2014/main" id="{1AF78C44-B414-48DD-83B9-A7820A0612C9}"/>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0" y="0"/>
            <a:ext cx="4320000" cy="2880000"/>
          </a:xfrm>
        </p:spPr>
      </p:pic>
      <p:pic>
        <p:nvPicPr>
          <p:cNvPr id="8" name="Picture 5" descr=" A crowd of people in the car park at Stirling Castle. ">
            <a:extLst>
              <a:ext uri="{FF2B5EF4-FFF2-40B4-BE49-F238E27FC236}">
                <a16:creationId xmlns:a16="http://schemas.microsoft.com/office/drawing/2014/main" id="{094F6E42-CAF2-4E62-9878-3A43D5BAA6A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3063117"/>
            <a:ext cx="4320000" cy="2880000"/>
          </a:xfrm>
          <a:custGeom>
            <a:avLst/>
            <a:gdLst>
              <a:gd name="csX0" fmla="*/ 0 w 4320000"/>
              <a:gd name="csY0" fmla="*/ 0 h 2880000"/>
              <a:gd name="csX1" fmla="*/ 453600 w 4320000"/>
              <a:gd name="csY1" fmla="*/ 0 h 2880000"/>
              <a:gd name="csX2" fmla="*/ 864000 w 4320000"/>
              <a:gd name="csY2" fmla="*/ 0 h 2880000"/>
              <a:gd name="csX3" fmla="*/ 1447200 w 4320000"/>
              <a:gd name="csY3" fmla="*/ 0 h 2880000"/>
              <a:gd name="csX4" fmla="*/ 2030400 w 4320000"/>
              <a:gd name="csY4" fmla="*/ 0 h 2880000"/>
              <a:gd name="csX5" fmla="*/ 2484000 w 4320000"/>
              <a:gd name="csY5" fmla="*/ 0 h 2880000"/>
              <a:gd name="csX6" fmla="*/ 3024000 w 4320000"/>
              <a:gd name="csY6" fmla="*/ 0 h 2880000"/>
              <a:gd name="csX7" fmla="*/ 3434400 w 4320000"/>
              <a:gd name="csY7" fmla="*/ 0 h 2880000"/>
              <a:gd name="csX8" fmla="*/ 4320000 w 4320000"/>
              <a:gd name="csY8" fmla="*/ 0 h 2880000"/>
              <a:gd name="csX9" fmla="*/ 4320000 w 4320000"/>
              <a:gd name="csY9" fmla="*/ 518400 h 2880000"/>
              <a:gd name="csX10" fmla="*/ 4320000 w 4320000"/>
              <a:gd name="csY10" fmla="*/ 1065600 h 2880000"/>
              <a:gd name="csX11" fmla="*/ 4320000 w 4320000"/>
              <a:gd name="csY11" fmla="*/ 1641600 h 2880000"/>
              <a:gd name="csX12" fmla="*/ 4320000 w 4320000"/>
              <a:gd name="csY12" fmla="*/ 2217600 h 2880000"/>
              <a:gd name="csX13" fmla="*/ 4320000 w 4320000"/>
              <a:gd name="csY13" fmla="*/ 2880000 h 2880000"/>
              <a:gd name="csX14" fmla="*/ 3909600 w 4320000"/>
              <a:gd name="csY14" fmla="*/ 2880000 h 2880000"/>
              <a:gd name="csX15" fmla="*/ 3499200 w 4320000"/>
              <a:gd name="csY15" fmla="*/ 2880000 h 2880000"/>
              <a:gd name="csX16" fmla="*/ 2872800 w 4320000"/>
              <a:gd name="csY16" fmla="*/ 2880000 h 2880000"/>
              <a:gd name="csX17" fmla="*/ 2462400 w 4320000"/>
              <a:gd name="csY17" fmla="*/ 2880000 h 2880000"/>
              <a:gd name="csX18" fmla="*/ 1879200 w 4320000"/>
              <a:gd name="csY18" fmla="*/ 2880000 h 2880000"/>
              <a:gd name="csX19" fmla="*/ 1425600 w 4320000"/>
              <a:gd name="csY19" fmla="*/ 2880000 h 2880000"/>
              <a:gd name="csX20" fmla="*/ 842400 w 4320000"/>
              <a:gd name="csY20" fmla="*/ 2880000 h 2880000"/>
              <a:gd name="csX21" fmla="*/ 0 w 4320000"/>
              <a:gd name="csY21" fmla="*/ 2880000 h 2880000"/>
              <a:gd name="csX22" fmla="*/ 0 w 4320000"/>
              <a:gd name="csY22" fmla="*/ 2304000 h 2880000"/>
              <a:gd name="csX23" fmla="*/ 0 w 4320000"/>
              <a:gd name="csY23" fmla="*/ 1699200 h 2880000"/>
              <a:gd name="csX24" fmla="*/ 0 w 4320000"/>
              <a:gd name="csY24" fmla="*/ 1152000 h 2880000"/>
              <a:gd name="csX25" fmla="*/ 0 w 4320000"/>
              <a:gd name="csY25" fmla="*/ 547200 h 2880000"/>
              <a:gd name="csX26" fmla="*/ 0 w 4320000"/>
              <a:gd name="csY26" fmla="*/ 0 h 2880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4320000" h="2880000" fill="none" extrusionOk="0">
                <a:moveTo>
                  <a:pt x="0" y="0"/>
                </a:moveTo>
                <a:cubicBezTo>
                  <a:pt x="99861" y="-49159"/>
                  <a:pt x="342769" y="34496"/>
                  <a:pt x="453600" y="0"/>
                </a:cubicBezTo>
                <a:cubicBezTo>
                  <a:pt x="564431" y="-34496"/>
                  <a:pt x="664933" y="28576"/>
                  <a:pt x="864000" y="0"/>
                </a:cubicBezTo>
                <a:cubicBezTo>
                  <a:pt x="1063067" y="-28576"/>
                  <a:pt x="1177593" y="173"/>
                  <a:pt x="1447200" y="0"/>
                </a:cubicBezTo>
                <a:cubicBezTo>
                  <a:pt x="1716807" y="-173"/>
                  <a:pt x="1886429" y="17958"/>
                  <a:pt x="2030400" y="0"/>
                </a:cubicBezTo>
                <a:cubicBezTo>
                  <a:pt x="2174371" y="-17958"/>
                  <a:pt x="2265723" y="28427"/>
                  <a:pt x="2484000" y="0"/>
                </a:cubicBezTo>
                <a:cubicBezTo>
                  <a:pt x="2702277" y="-28427"/>
                  <a:pt x="2782346" y="53427"/>
                  <a:pt x="3024000" y="0"/>
                </a:cubicBezTo>
                <a:cubicBezTo>
                  <a:pt x="3265654" y="-53427"/>
                  <a:pt x="3250040" y="29287"/>
                  <a:pt x="3434400" y="0"/>
                </a:cubicBezTo>
                <a:cubicBezTo>
                  <a:pt x="3618760" y="-29287"/>
                  <a:pt x="4125612" y="92955"/>
                  <a:pt x="4320000" y="0"/>
                </a:cubicBezTo>
                <a:cubicBezTo>
                  <a:pt x="4362511" y="170251"/>
                  <a:pt x="4314554" y="266703"/>
                  <a:pt x="4320000" y="518400"/>
                </a:cubicBezTo>
                <a:cubicBezTo>
                  <a:pt x="4325446" y="770097"/>
                  <a:pt x="4259490" y="883520"/>
                  <a:pt x="4320000" y="1065600"/>
                </a:cubicBezTo>
                <a:cubicBezTo>
                  <a:pt x="4380510" y="1247680"/>
                  <a:pt x="4269041" y="1403774"/>
                  <a:pt x="4320000" y="1641600"/>
                </a:cubicBezTo>
                <a:cubicBezTo>
                  <a:pt x="4370959" y="1879426"/>
                  <a:pt x="4261048" y="2019499"/>
                  <a:pt x="4320000" y="2217600"/>
                </a:cubicBezTo>
                <a:cubicBezTo>
                  <a:pt x="4378952" y="2415701"/>
                  <a:pt x="4299506" y="2684874"/>
                  <a:pt x="4320000" y="2880000"/>
                </a:cubicBezTo>
                <a:cubicBezTo>
                  <a:pt x="4139772" y="2885406"/>
                  <a:pt x="4098616" y="2868602"/>
                  <a:pt x="3909600" y="2880000"/>
                </a:cubicBezTo>
                <a:cubicBezTo>
                  <a:pt x="3720584" y="2891398"/>
                  <a:pt x="3622967" y="2875226"/>
                  <a:pt x="3499200" y="2880000"/>
                </a:cubicBezTo>
                <a:cubicBezTo>
                  <a:pt x="3375433" y="2884774"/>
                  <a:pt x="3144954" y="2867462"/>
                  <a:pt x="2872800" y="2880000"/>
                </a:cubicBezTo>
                <a:cubicBezTo>
                  <a:pt x="2600646" y="2892538"/>
                  <a:pt x="2547255" y="2856085"/>
                  <a:pt x="2462400" y="2880000"/>
                </a:cubicBezTo>
                <a:cubicBezTo>
                  <a:pt x="2377545" y="2903915"/>
                  <a:pt x="2076561" y="2870242"/>
                  <a:pt x="1879200" y="2880000"/>
                </a:cubicBezTo>
                <a:cubicBezTo>
                  <a:pt x="1681839" y="2889758"/>
                  <a:pt x="1614015" y="2835286"/>
                  <a:pt x="1425600" y="2880000"/>
                </a:cubicBezTo>
                <a:cubicBezTo>
                  <a:pt x="1237185" y="2924714"/>
                  <a:pt x="1007324" y="2876318"/>
                  <a:pt x="842400" y="2880000"/>
                </a:cubicBezTo>
                <a:cubicBezTo>
                  <a:pt x="677476" y="2883682"/>
                  <a:pt x="335665" y="2840669"/>
                  <a:pt x="0" y="2880000"/>
                </a:cubicBezTo>
                <a:cubicBezTo>
                  <a:pt x="-34769" y="2704361"/>
                  <a:pt x="51203" y="2487262"/>
                  <a:pt x="0" y="2304000"/>
                </a:cubicBezTo>
                <a:cubicBezTo>
                  <a:pt x="-51203" y="2120738"/>
                  <a:pt x="3278" y="1861773"/>
                  <a:pt x="0" y="1699200"/>
                </a:cubicBezTo>
                <a:cubicBezTo>
                  <a:pt x="-3278" y="1536627"/>
                  <a:pt x="32365" y="1265772"/>
                  <a:pt x="0" y="1152000"/>
                </a:cubicBezTo>
                <a:cubicBezTo>
                  <a:pt x="-32365" y="1038228"/>
                  <a:pt x="16312" y="830288"/>
                  <a:pt x="0" y="547200"/>
                </a:cubicBezTo>
                <a:cubicBezTo>
                  <a:pt x="-16312" y="264112"/>
                  <a:pt x="4262" y="252649"/>
                  <a:pt x="0" y="0"/>
                </a:cubicBezTo>
                <a:close/>
              </a:path>
              <a:path w="4320000" h="2880000" stroke="0" extrusionOk="0">
                <a:moveTo>
                  <a:pt x="0" y="0"/>
                </a:moveTo>
                <a:cubicBezTo>
                  <a:pt x="120352" y="-54265"/>
                  <a:pt x="362244" y="64292"/>
                  <a:pt x="540000" y="0"/>
                </a:cubicBezTo>
                <a:cubicBezTo>
                  <a:pt x="717756" y="-64292"/>
                  <a:pt x="802954" y="18239"/>
                  <a:pt x="1036800" y="0"/>
                </a:cubicBezTo>
                <a:cubicBezTo>
                  <a:pt x="1270646" y="-18239"/>
                  <a:pt x="1367863" y="5382"/>
                  <a:pt x="1576800" y="0"/>
                </a:cubicBezTo>
                <a:cubicBezTo>
                  <a:pt x="1785737" y="-5382"/>
                  <a:pt x="1866329" y="21865"/>
                  <a:pt x="2116800" y="0"/>
                </a:cubicBezTo>
                <a:cubicBezTo>
                  <a:pt x="2367271" y="-21865"/>
                  <a:pt x="2447507" y="2968"/>
                  <a:pt x="2743200" y="0"/>
                </a:cubicBezTo>
                <a:cubicBezTo>
                  <a:pt x="3038893" y="-2968"/>
                  <a:pt x="3054725" y="44224"/>
                  <a:pt x="3196800" y="0"/>
                </a:cubicBezTo>
                <a:cubicBezTo>
                  <a:pt x="3338875" y="-44224"/>
                  <a:pt x="3536682" y="41540"/>
                  <a:pt x="3823200" y="0"/>
                </a:cubicBezTo>
                <a:cubicBezTo>
                  <a:pt x="4109718" y="-41540"/>
                  <a:pt x="4185621" y="25611"/>
                  <a:pt x="4320000" y="0"/>
                </a:cubicBezTo>
                <a:cubicBezTo>
                  <a:pt x="4349173" y="133358"/>
                  <a:pt x="4279584" y="283872"/>
                  <a:pt x="4320000" y="489600"/>
                </a:cubicBezTo>
                <a:cubicBezTo>
                  <a:pt x="4360416" y="695328"/>
                  <a:pt x="4292574" y="839843"/>
                  <a:pt x="4320000" y="1065600"/>
                </a:cubicBezTo>
                <a:cubicBezTo>
                  <a:pt x="4347426" y="1291357"/>
                  <a:pt x="4293810" y="1470382"/>
                  <a:pt x="4320000" y="1612800"/>
                </a:cubicBezTo>
                <a:cubicBezTo>
                  <a:pt x="4346190" y="1755218"/>
                  <a:pt x="4286494" y="1884305"/>
                  <a:pt x="4320000" y="2131200"/>
                </a:cubicBezTo>
                <a:cubicBezTo>
                  <a:pt x="4353506" y="2378095"/>
                  <a:pt x="4262141" y="2571334"/>
                  <a:pt x="4320000" y="2880000"/>
                </a:cubicBezTo>
                <a:cubicBezTo>
                  <a:pt x="4189955" y="2949625"/>
                  <a:pt x="3867389" y="2834069"/>
                  <a:pt x="3736800" y="2880000"/>
                </a:cubicBezTo>
                <a:cubicBezTo>
                  <a:pt x="3606211" y="2925931"/>
                  <a:pt x="3412995" y="2839453"/>
                  <a:pt x="3240000" y="2880000"/>
                </a:cubicBezTo>
                <a:cubicBezTo>
                  <a:pt x="3067005" y="2920547"/>
                  <a:pt x="3032072" y="2860970"/>
                  <a:pt x="2829600" y="2880000"/>
                </a:cubicBezTo>
                <a:cubicBezTo>
                  <a:pt x="2627128" y="2899030"/>
                  <a:pt x="2508456" y="2878387"/>
                  <a:pt x="2203200" y="2880000"/>
                </a:cubicBezTo>
                <a:cubicBezTo>
                  <a:pt x="1897944" y="2881613"/>
                  <a:pt x="1854818" y="2822247"/>
                  <a:pt x="1620000" y="2880000"/>
                </a:cubicBezTo>
                <a:cubicBezTo>
                  <a:pt x="1385182" y="2937753"/>
                  <a:pt x="1250494" y="2859114"/>
                  <a:pt x="993600" y="2880000"/>
                </a:cubicBezTo>
                <a:cubicBezTo>
                  <a:pt x="736706" y="2900886"/>
                  <a:pt x="722416" y="2875593"/>
                  <a:pt x="496800" y="2880000"/>
                </a:cubicBezTo>
                <a:cubicBezTo>
                  <a:pt x="271184" y="2884407"/>
                  <a:pt x="187239" y="2871933"/>
                  <a:pt x="0" y="2880000"/>
                </a:cubicBezTo>
                <a:cubicBezTo>
                  <a:pt x="-37044" y="2734304"/>
                  <a:pt x="54772" y="2512004"/>
                  <a:pt x="0" y="2304000"/>
                </a:cubicBezTo>
                <a:cubicBezTo>
                  <a:pt x="-54772" y="2095996"/>
                  <a:pt x="56781" y="2000538"/>
                  <a:pt x="0" y="1814400"/>
                </a:cubicBezTo>
                <a:cubicBezTo>
                  <a:pt x="-56781" y="1628262"/>
                  <a:pt x="22132" y="1436789"/>
                  <a:pt x="0" y="1324800"/>
                </a:cubicBezTo>
                <a:cubicBezTo>
                  <a:pt x="-22132" y="1212811"/>
                  <a:pt x="18188" y="991728"/>
                  <a:pt x="0" y="777600"/>
                </a:cubicBezTo>
                <a:cubicBezTo>
                  <a:pt x="-18188" y="563472"/>
                  <a:pt x="69912" y="351009"/>
                  <a:pt x="0" y="0"/>
                </a:cubicBezTo>
                <a:close/>
              </a:path>
            </a:pathLst>
          </a:custGeom>
          <a:ln w="38100">
            <a:noFill/>
            <a:extLst>
              <a:ext uri="{C807C97D-BFC1-408E-A445-0C87EB9F89A2}">
                <ask:lineSketchStyleProps xmlns:ask="http://schemas.microsoft.com/office/drawing/2018/sketchyshapes" sd="3495228171">
                  <a:prstGeom prst="rect">
                    <a:avLst/>
                  </a:prstGeom>
                  <ask:type>
                    <ask:lineSketchScribble/>
                  </ask:type>
                </ask:lineSketchStyleProps>
              </a:ext>
            </a:extLst>
          </a:ln>
        </p:spPr>
      </p:pic>
    </p:spTree>
    <p:extLst>
      <p:ext uri="{BB962C8B-B14F-4D97-AF65-F5344CB8AC3E}">
        <p14:creationId xmlns:p14="http://schemas.microsoft.com/office/powerpoint/2010/main" val="271317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3E7E0-76AE-4415-9C08-76D5F47034BB}"/>
              </a:ext>
            </a:extLst>
          </p:cNvPr>
          <p:cNvSpPr>
            <a:spLocks noGrp="1"/>
          </p:cNvSpPr>
          <p:nvPr>
            <p:ph type="title"/>
          </p:nvPr>
        </p:nvSpPr>
        <p:spPr>
          <a:xfrm>
            <a:off x="135860" y="299373"/>
            <a:ext cx="7986712" cy="604925"/>
          </a:xfrm>
        </p:spPr>
        <p:txBody>
          <a:bodyPr vert="horz" lIns="0" tIns="0" rIns="0" bIns="0" rtlCol="0" anchor="b" anchorCtr="0">
            <a:noAutofit/>
          </a:bodyPr>
          <a:lstStyle/>
          <a:p>
            <a:r>
              <a:rPr lang="en-GB" dirty="0"/>
              <a:t>Thinking about sustainability</a:t>
            </a:r>
          </a:p>
        </p:txBody>
      </p:sp>
      <p:sp>
        <p:nvSpPr>
          <p:cNvPr id="4" name="Text Placeholder 3">
            <a:extLst>
              <a:ext uri="{FF2B5EF4-FFF2-40B4-BE49-F238E27FC236}">
                <a16:creationId xmlns:a16="http://schemas.microsoft.com/office/drawing/2014/main" id="{62DF9D52-D4DE-4C3C-9193-C285C4B7E4C9}"/>
              </a:ext>
            </a:extLst>
          </p:cNvPr>
          <p:cNvSpPr>
            <a:spLocks noGrp="1"/>
          </p:cNvSpPr>
          <p:nvPr>
            <p:ph type="body" sz="quarter" idx="11"/>
          </p:nvPr>
        </p:nvSpPr>
        <p:spPr>
          <a:xfrm>
            <a:off x="216309" y="1169727"/>
            <a:ext cx="5093109" cy="5733033"/>
          </a:xfrm>
        </p:spPr>
        <p:txBody>
          <a:bodyPr/>
          <a:lstStyle/>
          <a:p>
            <a:r>
              <a:rPr lang="en-GB" dirty="0"/>
              <a:t>We need to think about:</a:t>
            </a:r>
          </a:p>
          <a:p>
            <a:pPr marL="342900" indent="-342900">
              <a:buFont typeface="Arial" panose="020B0604020202020204" pitchFamily="34" charset="0"/>
              <a:buChar char="•"/>
            </a:pPr>
            <a:r>
              <a:rPr lang="en-GB" dirty="0"/>
              <a:t>how many visitors can the site have (its capacity)?</a:t>
            </a:r>
          </a:p>
          <a:p>
            <a:pPr marL="342900" indent="-342900">
              <a:buFont typeface="Arial" panose="020B0604020202020204" pitchFamily="34" charset="0"/>
              <a:buChar char="•"/>
            </a:pPr>
            <a:r>
              <a:rPr lang="en-GB" dirty="0"/>
              <a:t>how do visitors travel</a:t>
            </a:r>
            <a:br>
              <a:rPr lang="en-GB" dirty="0"/>
            </a:br>
            <a:r>
              <a:rPr lang="en-GB" dirty="0"/>
              <a:t>to the site?</a:t>
            </a:r>
          </a:p>
          <a:p>
            <a:pPr marL="342900" indent="-342900">
              <a:buFont typeface="Arial" panose="020B0604020202020204" pitchFamily="34" charset="0"/>
              <a:buChar char="•"/>
            </a:pPr>
            <a:r>
              <a:rPr lang="en-GB" dirty="0"/>
              <a:t>what are they doing when they are visiting?</a:t>
            </a:r>
          </a:p>
          <a:p>
            <a:pPr marL="342900" indent="-342900">
              <a:buFont typeface="Arial" panose="020B0604020202020204" pitchFamily="34" charset="0"/>
              <a:buChar char="•"/>
            </a:pPr>
            <a:r>
              <a:rPr lang="en-GB" dirty="0"/>
              <a:t>what facilities do we provide?</a:t>
            </a:r>
          </a:p>
          <a:p>
            <a:endParaRPr lang="en-GB" dirty="0"/>
          </a:p>
          <a:p>
            <a:r>
              <a:rPr lang="en-GB" dirty="0"/>
              <a:t>We also need to consider:</a:t>
            </a:r>
          </a:p>
          <a:p>
            <a:pPr marL="342900" indent="-342900">
              <a:buFont typeface="Arial" panose="020B0604020202020204" pitchFamily="34" charset="0"/>
              <a:buChar char="•"/>
            </a:pPr>
            <a:r>
              <a:rPr lang="en-GB" dirty="0"/>
              <a:t>how could local people help look after a place?</a:t>
            </a:r>
          </a:p>
          <a:p>
            <a:pPr marL="342900" indent="-342900">
              <a:buFont typeface="Arial" panose="020B0604020202020204" pitchFamily="34" charset="0"/>
              <a:buChar char="•"/>
            </a:pPr>
            <a:r>
              <a:rPr lang="en-GB" dirty="0"/>
              <a:t>how can we encourage visitors to behave responsibly?</a:t>
            </a:r>
          </a:p>
        </p:txBody>
      </p:sp>
      <p:pic>
        <p:nvPicPr>
          <p:cNvPr id="8" name="Picture 5" descr="A metal bike rack beside an A-board welcome sign for Dundonald Castle.">
            <a:extLst>
              <a:ext uri="{FF2B5EF4-FFF2-40B4-BE49-F238E27FC236}">
                <a16:creationId xmlns:a16="http://schemas.microsoft.com/office/drawing/2014/main" id="{094F6E42-CAF2-4E62-9878-3A43D5BAA6A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68182" y="978250"/>
            <a:ext cx="3175818" cy="2063801"/>
          </a:xfrm>
          <a:custGeom>
            <a:avLst/>
            <a:gdLst>
              <a:gd name="csX0" fmla="*/ 0 w 3175818"/>
              <a:gd name="csY0" fmla="*/ 0 h 2063801"/>
              <a:gd name="csX1" fmla="*/ 529303 w 3175818"/>
              <a:gd name="csY1" fmla="*/ 0 h 2063801"/>
              <a:gd name="csX2" fmla="*/ 995090 w 3175818"/>
              <a:gd name="csY2" fmla="*/ 0 h 2063801"/>
              <a:gd name="csX3" fmla="*/ 1556151 w 3175818"/>
              <a:gd name="csY3" fmla="*/ 0 h 2063801"/>
              <a:gd name="csX4" fmla="*/ 2085454 w 3175818"/>
              <a:gd name="csY4" fmla="*/ 0 h 2063801"/>
              <a:gd name="csX5" fmla="*/ 2646515 w 3175818"/>
              <a:gd name="csY5" fmla="*/ 0 h 2063801"/>
              <a:gd name="csX6" fmla="*/ 3175818 w 3175818"/>
              <a:gd name="csY6" fmla="*/ 0 h 2063801"/>
              <a:gd name="csX7" fmla="*/ 3175818 w 3175818"/>
              <a:gd name="csY7" fmla="*/ 454036 h 2063801"/>
              <a:gd name="csX8" fmla="*/ 3175818 w 3175818"/>
              <a:gd name="csY8" fmla="*/ 949348 h 2063801"/>
              <a:gd name="csX9" fmla="*/ 3175818 w 3175818"/>
              <a:gd name="csY9" fmla="*/ 1485937 h 2063801"/>
              <a:gd name="csX10" fmla="*/ 3175818 w 3175818"/>
              <a:gd name="csY10" fmla="*/ 2063801 h 2063801"/>
              <a:gd name="csX11" fmla="*/ 2741790 w 3175818"/>
              <a:gd name="csY11" fmla="*/ 2063801 h 2063801"/>
              <a:gd name="csX12" fmla="*/ 2307761 w 3175818"/>
              <a:gd name="csY12" fmla="*/ 2063801 h 2063801"/>
              <a:gd name="csX13" fmla="*/ 1873733 w 3175818"/>
              <a:gd name="csY13" fmla="*/ 2063801 h 2063801"/>
              <a:gd name="csX14" fmla="*/ 1407946 w 3175818"/>
              <a:gd name="csY14" fmla="*/ 2063801 h 2063801"/>
              <a:gd name="csX15" fmla="*/ 815127 w 3175818"/>
              <a:gd name="csY15" fmla="*/ 2063801 h 2063801"/>
              <a:gd name="csX16" fmla="*/ 0 w 3175818"/>
              <a:gd name="csY16" fmla="*/ 2063801 h 2063801"/>
              <a:gd name="csX17" fmla="*/ 0 w 3175818"/>
              <a:gd name="csY17" fmla="*/ 1609765 h 2063801"/>
              <a:gd name="csX18" fmla="*/ 0 w 3175818"/>
              <a:gd name="csY18" fmla="*/ 1114453 h 2063801"/>
              <a:gd name="csX19" fmla="*/ 0 w 3175818"/>
              <a:gd name="csY19" fmla="*/ 660416 h 2063801"/>
              <a:gd name="csX20" fmla="*/ 0 w 3175818"/>
              <a:gd name="csY20" fmla="*/ 0 h 206380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3175818" h="2063801" fill="none" extrusionOk="0">
                <a:moveTo>
                  <a:pt x="0" y="0"/>
                </a:moveTo>
                <a:cubicBezTo>
                  <a:pt x="174190" y="-48134"/>
                  <a:pt x="392284" y="37541"/>
                  <a:pt x="529303" y="0"/>
                </a:cubicBezTo>
                <a:cubicBezTo>
                  <a:pt x="666322" y="-37541"/>
                  <a:pt x="838757" y="46308"/>
                  <a:pt x="995090" y="0"/>
                </a:cubicBezTo>
                <a:cubicBezTo>
                  <a:pt x="1151423" y="-46308"/>
                  <a:pt x="1349828" y="47054"/>
                  <a:pt x="1556151" y="0"/>
                </a:cubicBezTo>
                <a:cubicBezTo>
                  <a:pt x="1762474" y="-47054"/>
                  <a:pt x="1905338" y="25533"/>
                  <a:pt x="2085454" y="0"/>
                </a:cubicBezTo>
                <a:cubicBezTo>
                  <a:pt x="2265570" y="-25533"/>
                  <a:pt x="2454594" y="25371"/>
                  <a:pt x="2646515" y="0"/>
                </a:cubicBezTo>
                <a:cubicBezTo>
                  <a:pt x="2838436" y="-25371"/>
                  <a:pt x="3018475" y="49676"/>
                  <a:pt x="3175818" y="0"/>
                </a:cubicBezTo>
                <a:cubicBezTo>
                  <a:pt x="3226797" y="194660"/>
                  <a:pt x="3157295" y="251511"/>
                  <a:pt x="3175818" y="454036"/>
                </a:cubicBezTo>
                <a:cubicBezTo>
                  <a:pt x="3194341" y="656561"/>
                  <a:pt x="3129203" y="819443"/>
                  <a:pt x="3175818" y="949348"/>
                </a:cubicBezTo>
                <a:cubicBezTo>
                  <a:pt x="3222433" y="1079253"/>
                  <a:pt x="3142800" y="1313001"/>
                  <a:pt x="3175818" y="1485937"/>
                </a:cubicBezTo>
                <a:cubicBezTo>
                  <a:pt x="3208836" y="1658873"/>
                  <a:pt x="3154466" y="1877256"/>
                  <a:pt x="3175818" y="2063801"/>
                </a:cubicBezTo>
                <a:cubicBezTo>
                  <a:pt x="2985305" y="2095378"/>
                  <a:pt x="2909468" y="2057885"/>
                  <a:pt x="2741790" y="2063801"/>
                </a:cubicBezTo>
                <a:cubicBezTo>
                  <a:pt x="2574112" y="2069717"/>
                  <a:pt x="2494648" y="2027360"/>
                  <a:pt x="2307761" y="2063801"/>
                </a:cubicBezTo>
                <a:cubicBezTo>
                  <a:pt x="2120874" y="2100242"/>
                  <a:pt x="1970502" y="2025025"/>
                  <a:pt x="1873733" y="2063801"/>
                </a:cubicBezTo>
                <a:cubicBezTo>
                  <a:pt x="1776964" y="2102577"/>
                  <a:pt x="1530254" y="2031253"/>
                  <a:pt x="1407946" y="2063801"/>
                </a:cubicBezTo>
                <a:cubicBezTo>
                  <a:pt x="1285638" y="2096349"/>
                  <a:pt x="939973" y="2061579"/>
                  <a:pt x="815127" y="2063801"/>
                </a:cubicBezTo>
                <a:cubicBezTo>
                  <a:pt x="690281" y="2066023"/>
                  <a:pt x="358516" y="1982982"/>
                  <a:pt x="0" y="2063801"/>
                </a:cubicBezTo>
                <a:cubicBezTo>
                  <a:pt x="-16145" y="1952717"/>
                  <a:pt x="23171" y="1820039"/>
                  <a:pt x="0" y="1609765"/>
                </a:cubicBezTo>
                <a:cubicBezTo>
                  <a:pt x="-23171" y="1399491"/>
                  <a:pt x="37459" y="1353982"/>
                  <a:pt x="0" y="1114453"/>
                </a:cubicBezTo>
                <a:cubicBezTo>
                  <a:pt x="-37459" y="874924"/>
                  <a:pt x="49119" y="812696"/>
                  <a:pt x="0" y="660416"/>
                </a:cubicBezTo>
                <a:cubicBezTo>
                  <a:pt x="-49119" y="508136"/>
                  <a:pt x="5300" y="312151"/>
                  <a:pt x="0" y="0"/>
                </a:cubicBezTo>
                <a:close/>
              </a:path>
              <a:path w="3175818" h="2063801" stroke="0" extrusionOk="0">
                <a:moveTo>
                  <a:pt x="0" y="0"/>
                </a:moveTo>
                <a:cubicBezTo>
                  <a:pt x="193399" y="-20970"/>
                  <a:pt x="397536" y="1648"/>
                  <a:pt x="529303" y="0"/>
                </a:cubicBezTo>
                <a:cubicBezTo>
                  <a:pt x="661070" y="-1648"/>
                  <a:pt x="780338" y="25917"/>
                  <a:pt x="1026848" y="0"/>
                </a:cubicBezTo>
                <a:cubicBezTo>
                  <a:pt x="1273359" y="-25917"/>
                  <a:pt x="1393128" y="13088"/>
                  <a:pt x="1556151" y="0"/>
                </a:cubicBezTo>
                <a:cubicBezTo>
                  <a:pt x="1719174" y="-13088"/>
                  <a:pt x="1975766" y="36180"/>
                  <a:pt x="2085454" y="0"/>
                </a:cubicBezTo>
                <a:cubicBezTo>
                  <a:pt x="2195142" y="-36180"/>
                  <a:pt x="2508457" y="39383"/>
                  <a:pt x="2678273" y="0"/>
                </a:cubicBezTo>
                <a:cubicBezTo>
                  <a:pt x="2848089" y="-39383"/>
                  <a:pt x="3060990" y="35159"/>
                  <a:pt x="3175818" y="0"/>
                </a:cubicBezTo>
                <a:cubicBezTo>
                  <a:pt x="3182897" y="241904"/>
                  <a:pt x="3151184" y="370568"/>
                  <a:pt x="3175818" y="557226"/>
                </a:cubicBezTo>
                <a:cubicBezTo>
                  <a:pt x="3200452" y="743884"/>
                  <a:pt x="3136144" y="818134"/>
                  <a:pt x="3175818" y="1073177"/>
                </a:cubicBezTo>
                <a:cubicBezTo>
                  <a:pt x="3215492" y="1328220"/>
                  <a:pt x="3087813" y="1730727"/>
                  <a:pt x="3175818" y="2063801"/>
                </a:cubicBezTo>
                <a:cubicBezTo>
                  <a:pt x="3002979" y="2065131"/>
                  <a:pt x="2757010" y="2032736"/>
                  <a:pt x="2646515" y="2063801"/>
                </a:cubicBezTo>
                <a:cubicBezTo>
                  <a:pt x="2536020" y="2094866"/>
                  <a:pt x="2313851" y="2044962"/>
                  <a:pt x="2212487" y="2063801"/>
                </a:cubicBezTo>
                <a:cubicBezTo>
                  <a:pt x="2111123" y="2082640"/>
                  <a:pt x="1864348" y="2028055"/>
                  <a:pt x="1714942" y="2063801"/>
                </a:cubicBezTo>
                <a:cubicBezTo>
                  <a:pt x="1565537" y="2099547"/>
                  <a:pt x="1458877" y="2044731"/>
                  <a:pt x="1249155" y="2063801"/>
                </a:cubicBezTo>
                <a:cubicBezTo>
                  <a:pt x="1039433" y="2082871"/>
                  <a:pt x="827149" y="2041841"/>
                  <a:pt x="656336" y="2063801"/>
                </a:cubicBezTo>
                <a:cubicBezTo>
                  <a:pt x="485523" y="2085761"/>
                  <a:pt x="169746" y="2015695"/>
                  <a:pt x="0" y="2063801"/>
                </a:cubicBezTo>
                <a:cubicBezTo>
                  <a:pt x="-2854" y="1933418"/>
                  <a:pt x="16079" y="1733137"/>
                  <a:pt x="0" y="1609765"/>
                </a:cubicBezTo>
                <a:cubicBezTo>
                  <a:pt x="-16079" y="1486393"/>
                  <a:pt x="9724" y="1230157"/>
                  <a:pt x="0" y="1052539"/>
                </a:cubicBezTo>
                <a:cubicBezTo>
                  <a:pt x="-9724" y="874921"/>
                  <a:pt x="18043" y="719029"/>
                  <a:pt x="0" y="536588"/>
                </a:cubicBezTo>
                <a:cubicBezTo>
                  <a:pt x="-18043" y="354147"/>
                  <a:pt x="46660" y="248978"/>
                  <a:pt x="0" y="0"/>
                </a:cubicBezTo>
                <a:close/>
              </a:path>
            </a:pathLst>
          </a:custGeom>
          <a:ln w="38100">
            <a:noFill/>
            <a:extLst>
              <a:ext uri="{C807C97D-BFC1-408E-A445-0C87EB9F89A2}">
                <ask:lineSketchStyleProps xmlns:ask="http://schemas.microsoft.com/office/drawing/2018/sketchyshapes" sd="3495228171">
                  <a:prstGeom prst="rect">
                    <a:avLst/>
                  </a:prstGeom>
                  <ask:type>
                    <ask:lineSketchScribble/>
                  </ask:type>
                </ask:lineSketchStyleProps>
              </a:ext>
            </a:extLst>
          </a:ln>
        </p:spPr>
      </p:pic>
      <p:pic>
        <p:nvPicPr>
          <p:cNvPr id="7" name="Picture Placeholder 6" descr="A sign attached to wooden pole in a metal fence with pictograms for &quot;no entry&quot; and &quot;danger of slipping&quot;. It reads: &quot;Path closed. This path is closed to allow the ground to recover from erosion and to protect the archaeology beneath.&quot;">
            <a:extLst>
              <a:ext uri="{FF2B5EF4-FFF2-40B4-BE49-F238E27FC236}">
                <a16:creationId xmlns:a16="http://schemas.microsoft.com/office/drawing/2014/main" id="{1AF78C44-B414-48DD-83B9-A7820A0612C9}"/>
              </a:ext>
            </a:extLst>
          </p:cNvPr>
          <p:cNvPicPr>
            <a:picLocks noGrp="1" noChangeAspect="1"/>
          </p:cNvPicPr>
          <p:nvPr>
            <p:ph type="pic" sz="quarter" idx="12"/>
          </p:nvPr>
        </p:nvPicPr>
        <p:blipFill rotWithShape="1">
          <a:blip r:embed="rId4" cstate="screen">
            <a:extLst>
              <a:ext uri="{28A0092B-C50C-407E-A947-70E740481C1C}">
                <a14:useLocalDpi xmlns:a14="http://schemas.microsoft.com/office/drawing/2010/main"/>
              </a:ext>
            </a:extLst>
          </a:blip>
          <a:srcRect b="-1"/>
          <a:stretch/>
        </p:blipFill>
        <p:spPr>
          <a:xfrm>
            <a:off x="5968180" y="3195888"/>
            <a:ext cx="3175818" cy="2063801"/>
          </a:xfrm>
        </p:spPr>
      </p:pic>
      <p:sp>
        <p:nvSpPr>
          <p:cNvPr id="6" name="TextBox 5">
            <a:extLst>
              <a:ext uri="{FF2B5EF4-FFF2-40B4-BE49-F238E27FC236}">
                <a16:creationId xmlns:a16="http://schemas.microsoft.com/office/drawing/2014/main" id="{249E239F-F578-4BCE-9630-4D28FD6437E2}"/>
              </a:ext>
            </a:extLst>
          </p:cNvPr>
          <p:cNvSpPr txBox="1"/>
          <p:nvPr/>
        </p:nvSpPr>
        <p:spPr>
          <a:xfrm>
            <a:off x="5388079" y="5383460"/>
            <a:ext cx="3539612" cy="923330"/>
          </a:xfrm>
          <a:prstGeom prst="rect">
            <a:avLst/>
          </a:prstGeom>
          <a:noFill/>
        </p:spPr>
        <p:txBody>
          <a:bodyPr wrap="square" rtlCol="0">
            <a:spAutoFit/>
          </a:bodyPr>
          <a:lstStyle/>
          <a:p>
            <a:r>
              <a:rPr lang="en-GB" b="1" dirty="0">
                <a:latin typeface="Gotham Book" pitchFamily="50" charset="0"/>
              </a:rPr>
              <a:t>What effect might too many visitors have on your local site? </a:t>
            </a:r>
          </a:p>
        </p:txBody>
      </p:sp>
    </p:spTree>
    <p:extLst>
      <p:ext uri="{BB962C8B-B14F-4D97-AF65-F5344CB8AC3E}">
        <p14:creationId xmlns:p14="http://schemas.microsoft.com/office/powerpoint/2010/main" val="247564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4D2E6-C67D-4E5C-8878-1E6E1941C48D}"/>
              </a:ext>
            </a:extLst>
          </p:cNvPr>
          <p:cNvSpPr>
            <a:spLocks noGrp="1"/>
          </p:cNvSpPr>
          <p:nvPr>
            <p:ph type="title"/>
          </p:nvPr>
        </p:nvSpPr>
        <p:spPr>
          <a:xfrm>
            <a:off x="4459508" y="835075"/>
            <a:ext cx="4720610" cy="604925"/>
          </a:xfrm>
        </p:spPr>
        <p:txBody>
          <a:bodyPr vert="horz" lIns="0" tIns="0" rIns="0" bIns="0" rtlCol="0" anchor="b" anchorCtr="0">
            <a:noAutofit/>
          </a:bodyPr>
          <a:lstStyle/>
          <a:p>
            <a:r>
              <a:rPr lang="en-GB" dirty="0"/>
              <a:t>Sustainability</a:t>
            </a:r>
            <a:br>
              <a:rPr lang="en-GB" dirty="0"/>
            </a:br>
            <a:r>
              <a:rPr lang="en-GB" dirty="0"/>
              <a:t>at your local site</a:t>
            </a:r>
          </a:p>
        </p:txBody>
      </p:sp>
      <p:sp>
        <p:nvSpPr>
          <p:cNvPr id="4" name="Text Placeholder 3">
            <a:extLst>
              <a:ext uri="{FF2B5EF4-FFF2-40B4-BE49-F238E27FC236}">
                <a16:creationId xmlns:a16="http://schemas.microsoft.com/office/drawing/2014/main" id="{62DF9D52-D4DE-4C3C-9193-C285C4B7E4C9}"/>
              </a:ext>
            </a:extLst>
          </p:cNvPr>
          <p:cNvSpPr>
            <a:spLocks noGrp="1"/>
          </p:cNvSpPr>
          <p:nvPr>
            <p:ph type="body" sz="quarter" idx="11"/>
          </p:nvPr>
        </p:nvSpPr>
        <p:spPr>
          <a:xfrm>
            <a:off x="4572000" y="1730924"/>
            <a:ext cx="3991620" cy="3396151"/>
          </a:xfrm>
        </p:spPr>
        <p:txBody>
          <a:bodyPr/>
          <a:lstStyle/>
          <a:p>
            <a:pPr>
              <a:spcAft>
                <a:spcPts val="1200"/>
              </a:spcAft>
            </a:pPr>
            <a:r>
              <a:rPr lang="en-GB" dirty="0"/>
              <a:t>Now you know more about sustainability and its impacts, why not visit your local site with this knowledge. </a:t>
            </a:r>
          </a:p>
          <a:p>
            <a:pPr>
              <a:spcAft>
                <a:spcPts val="1200"/>
              </a:spcAft>
            </a:pPr>
            <a:r>
              <a:rPr lang="en-GB" b="1" dirty="0"/>
              <a:t>What examples of sustainability can you find?</a:t>
            </a:r>
          </a:p>
          <a:p>
            <a:pPr>
              <a:spcAft>
                <a:spcPts val="1200"/>
              </a:spcAft>
            </a:pPr>
            <a:r>
              <a:rPr lang="en-GB" b="1" dirty="0"/>
              <a:t>What ideas do you have to make your local site more sustainable?</a:t>
            </a:r>
          </a:p>
          <a:p>
            <a:endParaRPr lang="en-GB" b="1" dirty="0"/>
          </a:p>
        </p:txBody>
      </p:sp>
      <p:sp>
        <p:nvSpPr>
          <p:cNvPr id="5" name="TextBox 4">
            <a:extLst>
              <a:ext uri="{FF2B5EF4-FFF2-40B4-BE49-F238E27FC236}">
                <a16:creationId xmlns:a16="http://schemas.microsoft.com/office/drawing/2014/main" id="{89C323EF-AECC-41B1-B95D-5CD4D1A571DA}"/>
              </a:ext>
            </a:extLst>
          </p:cNvPr>
          <p:cNvSpPr txBox="1"/>
          <p:nvPr/>
        </p:nvSpPr>
        <p:spPr>
          <a:xfrm>
            <a:off x="4572000" y="5314224"/>
            <a:ext cx="3484117" cy="646331"/>
          </a:xfrm>
          <a:prstGeom prst="rect">
            <a:avLst/>
          </a:prstGeom>
          <a:noFill/>
        </p:spPr>
        <p:txBody>
          <a:bodyPr wrap="square" rtlCol="0">
            <a:spAutoFit/>
          </a:bodyPr>
          <a:lstStyle/>
          <a:p>
            <a:r>
              <a:rPr lang="en-GB">
                <a:latin typeface="Gotham Book" pitchFamily="50" charset="0"/>
                <a:ea typeface="+mn-lt"/>
                <a:cs typeface="Arial" panose="020B0604020202020204" pitchFamily="34" charset="0"/>
              </a:rPr>
              <a:t>To learn more, try the </a:t>
            </a:r>
            <a:r>
              <a:rPr lang="en-GB" b="1">
                <a:solidFill>
                  <a:schemeClr val="tx2"/>
                </a:solidFill>
                <a:latin typeface="Gotham Book" pitchFamily="50" charset="0"/>
                <a:ea typeface="+mn-lt"/>
                <a:cs typeface="Arial" panose="020B0604020202020204" pitchFamily="34" charset="0"/>
              </a:rPr>
              <a:t>sustainability activity</a:t>
            </a:r>
            <a:r>
              <a:rPr lang="en-GB">
                <a:latin typeface="Gotham Book" pitchFamily="50" charset="0"/>
                <a:ea typeface="+mn-lt"/>
                <a:cs typeface="Arial" panose="020B0604020202020204" pitchFamily="34" charset="0"/>
              </a:rPr>
              <a:t>.</a:t>
            </a:r>
            <a:endParaRPr lang="en-GB">
              <a:solidFill>
                <a:srgbClr val="FF0000"/>
              </a:solidFill>
              <a:latin typeface="Gotham Book" pitchFamily="50" charset="0"/>
              <a:cs typeface="Arial" panose="020B0604020202020204" pitchFamily="34" charset="0"/>
            </a:endParaRPr>
          </a:p>
        </p:txBody>
      </p:sp>
      <p:pic>
        <p:nvPicPr>
          <p:cNvPr id="8" name="Picture 5" descr="Four recycling bins for different types of materials are in a courtyard with an elderly man emptying one of the bins.">
            <a:extLst>
              <a:ext uri="{FF2B5EF4-FFF2-40B4-BE49-F238E27FC236}">
                <a16:creationId xmlns:a16="http://schemas.microsoft.com/office/drawing/2014/main" id="{094F6E42-CAF2-4E62-9878-3A43D5BAA6A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4314606" cy="2880000"/>
          </a:xfrm>
          <a:custGeom>
            <a:avLst/>
            <a:gdLst>
              <a:gd name="csX0" fmla="*/ 0 w 4314606"/>
              <a:gd name="csY0" fmla="*/ 0 h 2880000"/>
              <a:gd name="csX1" fmla="*/ 453034 w 4314606"/>
              <a:gd name="csY1" fmla="*/ 0 h 2880000"/>
              <a:gd name="csX2" fmla="*/ 862921 w 4314606"/>
              <a:gd name="csY2" fmla="*/ 0 h 2880000"/>
              <a:gd name="csX3" fmla="*/ 1445393 w 4314606"/>
              <a:gd name="csY3" fmla="*/ 0 h 2880000"/>
              <a:gd name="csX4" fmla="*/ 2027865 w 4314606"/>
              <a:gd name="csY4" fmla="*/ 0 h 2880000"/>
              <a:gd name="csX5" fmla="*/ 2480898 w 4314606"/>
              <a:gd name="csY5" fmla="*/ 0 h 2880000"/>
              <a:gd name="csX6" fmla="*/ 3020224 w 4314606"/>
              <a:gd name="csY6" fmla="*/ 0 h 2880000"/>
              <a:gd name="csX7" fmla="*/ 3430112 w 4314606"/>
              <a:gd name="csY7" fmla="*/ 0 h 2880000"/>
              <a:gd name="csX8" fmla="*/ 4314606 w 4314606"/>
              <a:gd name="csY8" fmla="*/ 0 h 2880000"/>
              <a:gd name="csX9" fmla="*/ 4314606 w 4314606"/>
              <a:gd name="csY9" fmla="*/ 518400 h 2880000"/>
              <a:gd name="csX10" fmla="*/ 4314606 w 4314606"/>
              <a:gd name="csY10" fmla="*/ 1065600 h 2880000"/>
              <a:gd name="csX11" fmla="*/ 4314606 w 4314606"/>
              <a:gd name="csY11" fmla="*/ 1641600 h 2880000"/>
              <a:gd name="csX12" fmla="*/ 4314606 w 4314606"/>
              <a:gd name="csY12" fmla="*/ 2217600 h 2880000"/>
              <a:gd name="csX13" fmla="*/ 4314606 w 4314606"/>
              <a:gd name="csY13" fmla="*/ 2880000 h 2880000"/>
              <a:gd name="csX14" fmla="*/ 3904718 w 4314606"/>
              <a:gd name="csY14" fmla="*/ 2880000 h 2880000"/>
              <a:gd name="csX15" fmla="*/ 3494831 w 4314606"/>
              <a:gd name="csY15" fmla="*/ 2880000 h 2880000"/>
              <a:gd name="csX16" fmla="*/ 2869213 w 4314606"/>
              <a:gd name="csY16" fmla="*/ 2880000 h 2880000"/>
              <a:gd name="csX17" fmla="*/ 2459325 w 4314606"/>
              <a:gd name="csY17" fmla="*/ 2880000 h 2880000"/>
              <a:gd name="csX18" fmla="*/ 1876854 w 4314606"/>
              <a:gd name="csY18" fmla="*/ 2880000 h 2880000"/>
              <a:gd name="csX19" fmla="*/ 1423820 w 4314606"/>
              <a:gd name="csY19" fmla="*/ 2880000 h 2880000"/>
              <a:gd name="csX20" fmla="*/ 841348 w 4314606"/>
              <a:gd name="csY20" fmla="*/ 2880000 h 2880000"/>
              <a:gd name="csX21" fmla="*/ 0 w 4314606"/>
              <a:gd name="csY21" fmla="*/ 2880000 h 2880000"/>
              <a:gd name="csX22" fmla="*/ 0 w 4314606"/>
              <a:gd name="csY22" fmla="*/ 2304000 h 2880000"/>
              <a:gd name="csX23" fmla="*/ 0 w 4314606"/>
              <a:gd name="csY23" fmla="*/ 1699200 h 2880000"/>
              <a:gd name="csX24" fmla="*/ 0 w 4314606"/>
              <a:gd name="csY24" fmla="*/ 1152000 h 2880000"/>
              <a:gd name="csX25" fmla="*/ 0 w 4314606"/>
              <a:gd name="csY25" fmla="*/ 547200 h 2880000"/>
              <a:gd name="csX26" fmla="*/ 0 w 4314606"/>
              <a:gd name="csY26" fmla="*/ 0 h 2880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4314606" h="2880000" fill="none" extrusionOk="0">
                <a:moveTo>
                  <a:pt x="0" y="0"/>
                </a:moveTo>
                <a:cubicBezTo>
                  <a:pt x="153585" y="-20054"/>
                  <a:pt x="310279" y="53879"/>
                  <a:pt x="453034" y="0"/>
                </a:cubicBezTo>
                <a:cubicBezTo>
                  <a:pt x="595789" y="-53879"/>
                  <a:pt x="776580" y="5306"/>
                  <a:pt x="862921" y="0"/>
                </a:cubicBezTo>
                <a:cubicBezTo>
                  <a:pt x="949262" y="-5306"/>
                  <a:pt x="1328360" y="62981"/>
                  <a:pt x="1445393" y="0"/>
                </a:cubicBezTo>
                <a:cubicBezTo>
                  <a:pt x="1562426" y="-62981"/>
                  <a:pt x="1818113" y="27163"/>
                  <a:pt x="2027865" y="0"/>
                </a:cubicBezTo>
                <a:cubicBezTo>
                  <a:pt x="2237617" y="-27163"/>
                  <a:pt x="2284298" y="16860"/>
                  <a:pt x="2480898" y="0"/>
                </a:cubicBezTo>
                <a:cubicBezTo>
                  <a:pt x="2677498" y="-16860"/>
                  <a:pt x="2902553" y="52832"/>
                  <a:pt x="3020224" y="0"/>
                </a:cubicBezTo>
                <a:cubicBezTo>
                  <a:pt x="3137895" y="-52832"/>
                  <a:pt x="3324829" y="27778"/>
                  <a:pt x="3430112" y="0"/>
                </a:cubicBezTo>
                <a:cubicBezTo>
                  <a:pt x="3535395" y="-27778"/>
                  <a:pt x="3888123" y="94548"/>
                  <a:pt x="4314606" y="0"/>
                </a:cubicBezTo>
                <a:cubicBezTo>
                  <a:pt x="4357117" y="170251"/>
                  <a:pt x="4309160" y="266703"/>
                  <a:pt x="4314606" y="518400"/>
                </a:cubicBezTo>
                <a:cubicBezTo>
                  <a:pt x="4320052" y="770097"/>
                  <a:pt x="4254096" y="883520"/>
                  <a:pt x="4314606" y="1065600"/>
                </a:cubicBezTo>
                <a:cubicBezTo>
                  <a:pt x="4375116" y="1247680"/>
                  <a:pt x="4263647" y="1403774"/>
                  <a:pt x="4314606" y="1641600"/>
                </a:cubicBezTo>
                <a:cubicBezTo>
                  <a:pt x="4365565" y="1879426"/>
                  <a:pt x="4255654" y="2019499"/>
                  <a:pt x="4314606" y="2217600"/>
                </a:cubicBezTo>
                <a:cubicBezTo>
                  <a:pt x="4373558" y="2415701"/>
                  <a:pt x="4294112" y="2684874"/>
                  <a:pt x="4314606" y="2880000"/>
                </a:cubicBezTo>
                <a:cubicBezTo>
                  <a:pt x="4217353" y="2894918"/>
                  <a:pt x="4102167" y="2832560"/>
                  <a:pt x="3904718" y="2880000"/>
                </a:cubicBezTo>
                <a:cubicBezTo>
                  <a:pt x="3707269" y="2927440"/>
                  <a:pt x="3664053" y="2847216"/>
                  <a:pt x="3494831" y="2880000"/>
                </a:cubicBezTo>
                <a:cubicBezTo>
                  <a:pt x="3325609" y="2912784"/>
                  <a:pt x="3043161" y="2848057"/>
                  <a:pt x="2869213" y="2880000"/>
                </a:cubicBezTo>
                <a:cubicBezTo>
                  <a:pt x="2695265" y="2911943"/>
                  <a:pt x="2582902" y="2864383"/>
                  <a:pt x="2459325" y="2880000"/>
                </a:cubicBezTo>
                <a:cubicBezTo>
                  <a:pt x="2335748" y="2895617"/>
                  <a:pt x="2157851" y="2845310"/>
                  <a:pt x="1876854" y="2880000"/>
                </a:cubicBezTo>
                <a:cubicBezTo>
                  <a:pt x="1595857" y="2914690"/>
                  <a:pt x="1635297" y="2850130"/>
                  <a:pt x="1423820" y="2880000"/>
                </a:cubicBezTo>
                <a:cubicBezTo>
                  <a:pt x="1212343" y="2909870"/>
                  <a:pt x="1004033" y="2844452"/>
                  <a:pt x="841348" y="2880000"/>
                </a:cubicBezTo>
                <a:cubicBezTo>
                  <a:pt x="678663" y="2915548"/>
                  <a:pt x="367307" y="2845265"/>
                  <a:pt x="0" y="2880000"/>
                </a:cubicBezTo>
                <a:cubicBezTo>
                  <a:pt x="-34769" y="2704361"/>
                  <a:pt x="51203" y="2487262"/>
                  <a:pt x="0" y="2304000"/>
                </a:cubicBezTo>
                <a:cubicBezTo>
                  <a:pt x="-51203" y="2120738"/>
                  <a:pt x="3278" y="1861773"/>
                  <a:pt x="0" y="1699200"/>
                </a:cubicBezTo>
                <a:cubicBezTo>
                  <a:pt x="-3278" y="1536627"/>
                  <a:pt x="32365" y="1265772"/>
                  <a:pt x="0" y="1152000"/>
                </a:cubicBezTo>
                <a:cubicBezTo>
                  <a:pt x="-32365" y="1038228"/>
                  <a:pt x="16312" y="830288"/>
                  <a:pt x="0" y="547200"/>
                </a:cubicBezTo>
                <a:cubicBezTo>
                  <a:pt x="-16312" y="264112"/>
                  <a:pt x="4262" y="252649"/>
                  <a:pt x="0" y="0"/>
                </a:cubicBezTo>
                <a:close/>
              </a:path>
              <a:path w="4314606" h="2880000" stroke="0" extrusionOk="0">
                <a:moveTo>
                  <a:pt x="0" y="0"/>
                </a:moveTo>
                <a:cubicBezTo>
                  <a:pt x="216996" y="-1171"/>
                  <a:pt x="292716" y="36781"/>
                  <a:pt x="539326" y="0"/>
                </a:cubicBezTo>
                <a:cubicBezTo>
                  <a:pt x="785936" y="-36781"/>
                  <a:pt x="918950" y="22636"/>
                  <a:pt x="1035505" y="0"/>
                </a:cubicBezTo>
                <a:cubicBezTo>
                  <a:pt x="1152060" y="-22636"/>
                  <a:pt x="1365635" y="5289"/>
                  <a:pt x="1574831" y="0"/>
                </a:cubicBezTo>
                <a:cubicBezTo>
                  <a:pt x="1784027" y="-5289"/>
                  <a:pt x="1876553" y="55355"/>
                  <a:pt x="2114157" y="0"/>
                </a:cubicBezTo>
                <a:cubicBezTo>
                  <a:pt x="2351761" y="-55355"/>
                  <a:pt x="2580660" y="11033"/>
                  <a:pt x="2739775" y="0"/>
                </a:cubicBezTo>
                <a:cubicBezTo>
                  <a:pt x="2898890" y="-11033"/>
                  <a:pt x="2973095" y="23812"/>
                  <a:pt x="3192808" y="0"/>
                </a:cubicBezTo>
                <a:cubicBezTo>
                  <a:pt x="3412521" y="-23812"/>
                  <a:pt x="3610013" y="37547"/>
                  <a:pt x="3818426" y="0"/>
                </a:cubicBezTo>
                <a:cubicBezTo>
                  <a:pt x="4026839" y="-37547"/>
                  <a:pt x="4184378" y="38775"/>
                  <a:pt x="4314606" y="0"/>
                </a:cubicBezTo>
                <a:cubicBezTo>
                  <a:pt x="4343779" y="133358"/>
                  <a:pt x="4274190" y="283872"/>
                  <a:pt x="4314606" y="489600"/>
                </a:cubicBezTo>
                <a:cubicBezTo>
                  <a:pt x="4355022" y="695328"/>
                  <a:pt x="4287180" y="839843"/>
                  <a:pt x="4314606" y="1065600"/>
                </a:cubicBezTo>
                <a:cubicBezTo>
                  <a:pt x="4342032" y="1291357"/>
                  <a:pt x="4288416" y="1470382"/>
                  <a:pt x="4314606" y="1612800"/>
                </a:cubicBezTo>
                <a:cubicBezTo>
                  <a:pt x="4340796" y="1755218"/>
                  <a:pt x="4281100" y="1884305"/>
                  <a:pt x="4314606" y="2131200"/>
                </a:cubicBezTo>
                <a:cubicBezTo>
                  <a:pt x="4348112" y="2378095"/>
                  <a:pt x="4256747" y="2571334"/>
                  <a:pt x="4314606" y="2880000"/>
                </a:cubicBezTo>
                <a:cubicBezTo>
                  <a:pt x="4030622" y="2941864"/>
                  <a:pt x="3951278" y="2815481"/>
                  <a:pt x="3732134" y="2880000"/>
                </a:cubicBezTo>
                <a:cubicBezTo>
                  <a:pt x="3512990" y="2944519"/>
                  <a:pt x="3373811" y="2858679"/>
                  <a:pt x="3235955" y="2880000"/>
                </a:cubicBezTo>
                <a:cubicBezTo>
                  <a:pt x="3098099" y="2901321"/>
                  <a:pt x="2926346" y="2859941"/>
                  <a:pt x="2826067" y="2880000"/>
                </a:cubicBezTo>
                <a:cubicBezTo>
                  <a:pt x="2725788" y="2900059"/>
                  <a:pt x="2329396" y="2875701"/>
                  <a:pt x="2200449" y="2880000"/>
                </a:cubicBezTo>
                <a:cubicBezTo>
                  <a:pt x="2071502" y="2884299"/>
                  <a:pt x="1799880" y="2877003"/>
                  <a:pt x="1617977" y="2880000"/>
                </a:cubicBezTo>
                <a:cubicBezTo>
                  <a:pt x="1436074" y="2882997"/>
                  <a:pt x="1200238" y="2851787"/>
                  <a:pt x="992359" y="2880000"/>
                </a:cubicBezTo>
                <a:cubicBezTo>
                  <a:pt x="784480" y="2908213"/>
                  <a:pt x="714624" y="2870526"/>
                  <a:pt x="496180" y="2880000"/>
                </a:cubicBezTo>
                <a:cubicBezTo>
                  <a:pt x="277736" y="2889474"/>
                  <a:pt x="161347" y="2850482"/>
                  <a:pt x="0" y="2880000"/>
                </a:cubicBezTo>
                <a:cubicBezTo>
                  <a:pt x="-37044" y="2734304"/>
                  <a:pt x="54772" y="2512004"/>
                  <a:pt x="0" y="2304000"/>
                </a:cubicBezTo>
                <a:cubicBezTo>
                  <a:pt x="-54772" y="2095996"/>
                  <a:pt x="56781" y="2000538"/>
                  <a:pt x="0" y="1814400"/>
                </a:cubicBezTo>
                <a:cubicBezTo>
                  <a:pt x="-56781" y="1628262"/>
                  <a:pt x="22132" y="1436789"/>
                  <a:pt x="0" y="1324800"/>
                </a:cubicBezTo>
                <a:cubicBezTo>
                  <a:pt x="-22132" y="1212811"/>
                  <a:pt x="18188" y="991728"/>
                  <a:pt x="0" y="777600"/>
                </a:cubicBezTo>
                <a:cubicBezTo>
                  <a:pt x="-18188" y="563472"/>
                  <a:pt x="69912" y="351009"/>
                  <a:pt x="0" y="0"/>
                </a:cubicBezTo>
                <a:close/>
              </a:path>
            </a:pathLst>
          </a:custGeom>
          <a:ln w="38100">
            <a:noFill/>
            <a:extLst>
              <a:ext uri="{C807C97D-BFC1-408E-A445-0C87EB9F89A2}">
                <ask:lineSketchStyleProps xmlns:ask="http://schemas.microsoft.com/office/drawing/2018/sketchyshapes" sd="3495228171">
                  <a:prstGeom prst="rect">
                    <a:avLst/>
                  </a:prstGeom>
                  <ask:type>
                    <ask:lineSketchScribble/>
                  </ask:type>
                </ask:lineSketchStyleProps>
              </a:ext>
            </a:extLst>
          </a:ln>
        </p:spPr>
      </p:pic>
      <p:pic>
        <p:nvPicPr>
          <p:cNvPr id="9" name="Picture 8" descr="Inside a shop with lots of different items on wooden and glass display shelves.">
            <a:extLst>
              <a:ext uri="{FF2B5EF4-FFF2-40B4-BE49-F238E27FC236}">
                <a16:creationId xmlns:a16="http://schemas.microsoft.com/office/drawing/2014/main" id="{AE06E4CE-4118-4E40-BA70-81C2A582E7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3076955"/>
            <a:ext cx="4320000" cy="2883600"/>
          </a:xfrm>
          <a:prstGeom prst="rect">
            <a:avLst/>
          </a:prstGeom>
        </p:spPr>
      </p:pic>
    </p:spTree>
    <p:extLst>
      <p:ext uri="{BB962C8B-B14F-4D97-AF65-F5344CB8AC3E}">
        <p14:creationId xmlns:p14="http://schemas.microsoft.com/office/powerpoint/2010/main" val="146623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530836-7C60-444F-B440-A30C20904250}"/>
              </a:ext>
            </a:extLst>
          </p:cNvPr>
          <p:cNvSpPr>
            <a:spLocks noGrp="1"/>
          </p:cNvSpPr>
          <p:nvPr>
            <p:ph type="title"/>
          </p:nvPr>
        </p:nvSpPr>
        <p:spPr/>
        <p:txBody>
          <a:bodyPr/>
          <a:lstStyle/>
          <a:p>
            <a:r>
              <a:rPr lang="en-GB"/>
              <a:t>Your mission…</a:t>
            </a:r>
          </a:p>
        </p:txBody>
      </p:sp>
      <p:sp>
        <p:nvSpPr>
          <p:cNvPr id="8" name="Text Placeholder 7">
            <a:extLst>
              <a:ext uri="{FF2B5EF4-FFF2-40B4-BE49-F238E27FC236}">
                <a16:creationId xmlns:a16="http://schemas.microsoft.com/office/drawing/2014/main" id="{4BD5C148-EE93-45A0-AD04-3E69C03C782D}"/>
              </a:ext>
            </a:extLst>
          </p:cNvPr>
          <p:cNvSpPr>
            <a:spLocks noGrp="1"/>
          </p:cNvSpPr>
          <p:nvPr>
            <p:ph type="body" sz="quarter" idx="11"/>
          </p:nvPr>
        </p:nvSpPr>
        <p:spPr>
          <a:xfrm>
            <a:off x="852613" y="2077846"/>
            <a:ext cx="2625105" cy="3302474"/>
          </a:xfrm>
        </p:spPr>
        <p:txBody>
          <a:bodyPr/>
          <a:lstStyle/>
          <a:p>
            <a:pPr>
              <a:spcAft>
                <a:spcPts val="1200"/>
              </a:spcAft>
            </a:pPr>
            <a:r>
              <a:rPr lang="en-GB"/>
              <a:t>Choose a </a:t>
            </a:r>
            <a:r>
              <a:rPr lang="en-GB" b="1">
                <a:solidFill>
                  <a:schemeClr val="tx2"/>
                </a:solidFill>
              </a:rPr>
              <a:t>threat</a:t>
            </a:r>
            <a:r>
              <a:rPr lang="en-GB"/>
              <a:t>:</a:t>
            </a:r>
          </a:p>
          <a:p>
            <a:pPr marL="342900" indent="-342900">
              <a:spcAft>
                <a:spcPts val="1200"/>
              </a:spcAft>
              <a:buFont typeface="Arial" panose="020B0604020202020204" pitchFamily="34" charset="0"/>
              <a:buChar char="•"/>
            </a:pPr>
            <a:r>
              <a:rPr lang="en-GB"/>
              <a:t>heritage crime</a:t>
            </a:r>
          </a:p>
          <a:p>
            <a:pPr marL="342900" indent="-342900">
              <a:spcAft>
                <a:spcPts val="1200"/>
              </a:spcAft>
              <a:buFont typeface="Arial" panose="020B0604020202020204" pitchFamily="34" charset="0"/>
              <a:buChar char="•"/>
            </a:pPr>
            <a:r>
              <a:rPr lang="en-GB"/>
              <a:t>climate change </a:t>
            </a:r>
            <a:br>
              <a:rPr lang="en-GB"/>
            </a:br>
            <a:endParaRPr lang="en-GB"/>
          </a:p>
          <a:p>
            <a:pPr>
              <a:spcAft>
                <a:spcPts val="1200"/>
              </a:spcAft>
            </a:pPr>
            <a:r>
              <a:rPr lang="en-GB"/>
              <a:t>Choose a </a:t>
            </a:r>
            <a:r>
              <a:rPr lang="en-GB" b="1">
                <a:solidFill>
                  <a:schemeClr val="tx2"/>
                </a:solidFill>
              </a:rPr>
              <a:t>defence</a:t>
            </a:r>
            <a:r>
              <a:rPr lang="en-GB"/>
              <a:t>:</a:t>
            </a:r>
          </a:p>
          <a:p>
            <a:pPr marL="342900" indent="-342900">
              <a:spcAft>
                <a:spcPts val="1200"/>
              </a:spcAft>
              <a:buFont typeface="Arial" panose="020B0604020202020204" pitchFamily="34" charset="0"/>
              <a:buChar char="•"/>
            </a:pPr>
            <a:r>
              <a:rPr lang="en-GB"/>
              <a:t>conservation</a:t>
            </a:r>
          </a:p>
          <a:p>
            <a:pPr marL="342900" indent="-342900">
              <a:spcAft>
                <a:spcPts val="1200"/>
              </a:spcAft>
              <a:buFont typeface="Arial" panose="020B0604020202020204" pitchFamily="34" charset="0"/>
              <a:buChar char="•"/>
            </a:pPr>
            <a:r>
              <a:rPr lang="en-GB"/>
              <a:t>careers</a:t>
            </a:r>
          </a:p>
          <a:p>
            <a:pPr marL="342900" indent="-342900">
              <a:spcAft>
                <a:spcPts val="1200"/>
              </a:spcAft>
              <a:buFont typeface="Arial" panose="020B0604020202020204" pitchFamily="34" charset="0"/>
              <a:buChar char="•"/>
            </a:pPr>
            <a:r>
              <a:rPr lang="en-GB"/>
              <a:t>sustainability</a:t>
            </a:r>
          </a:p>
          <a:p>
            <a:pPr>
              <a:spcAft>
                <a:spcPts val="1200"/>
              </a:spcAft>
            </a:pPr>
            <a:endParaRPr lang="en-GB"/>
          </a:p>
        </p:txBody>
      </p:sp>
      <p:pic>
        <p:nvPicPr>
          <p:cNvPr id="18" name="Picture Placeholder 9" descr="A large rockface with multi-coloured graffiti on it.">
            <a:extLst>
              <a:ext uri="{FF2B5EF4-FFF2-40B4-BE49-F238E27FC236}">
                <a16:creationId xmlns:a16="http://schemas.microsoft.com/office/drawing/2014/main" id="{14286DC5-5572-442B-99E6-670D46D1285E}"/>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xfrm>
            <a:off x="4299768" y="1763895"/>
            <a:ext cx="2160000" cy="1727834"/>
          </a:xfrm>
        </p:spPr>
      </p:pic>
      <p:pic>
        <p:nvPicPr>
          <p:cNvPr id="19" name="Picture Placeholder 11" descr="Threave castle sitting on a grassy island in the River Dee with water right up to the tower walls as the river has burst it's banks.">
            <a:extLst>
              <a:ext uri="{FF2B5EF4-FFF2-40B4-BE49-F238E27FC236}">
                <a16:creationId xmlns:a16="http://schemas.microsoft.com/office/drawing/2014/main" id="{C632BE3B-F66C-4C2A-87A7-4C56FCB0F8CD}"/>
              </a:ext>
            </a:extLst>
          </p:cNvPr>
          <p:cNvPicPr>
            <a:picLocks noGrp="1" noChangeAspect="1"/>
          </p:cNvPicPr>
          <p:nvPr>
            <p:ph type="pic" sz="quarter" idx="13"/>
          </p:nvPr>
        </p:nvPicPr>
        <p:blipFill>
          <a:blip r:embed="rId4" cstate="screen">
            <a:extLst>
              <a:ext uri="{28A0092B-C50C-407E-A947-70E740481C1C}">
                <a14:useLocalDpi xmlns:a14="http://schemas.microsoft.com/office/drawing/2010/main"/>
              </a:ext>
            </a:extLst>
          </a:blip>
          <a:srcRect/>
          <a:stretch>
            <a:fillRect/>
          </a:stretch>
        </p:blipFill>
        <p:spPr>
          <a:xfrm>
            <a:off x="6552200" y="1763896"/>
            <a:ext cx="2160000" cy="1727620"/>
          </a:xfrm>
          <a:ln w="6350">
            <a:solidFill>
              <a:schemeClr val="tx1">
                <a:alpha val="50000"/>
              </a:schemeClr>
            </a:solidFill>
          </a:ln>
        </p:spPr>
      </p:pic>
      <p:pic>
        <p:nvPicPr>
          <p:cNvPr id="20" name="Picture Placeholder 26" descr="The ruined remains of Arbroath Abbey with an area fenced off and a person up a red mobile elevated working platform.">
            <a:extLst>
              <a:ext uri="{FF2B5EF4-FFF2-40B4-BE49-F238E27FC236}">
                <a16:creationId xmlns:a16="http://schemas.microsoft.com/office/drawing/2014/main" id="{1284DFD8-67AB-4EEF-A833-B0D911A2B9F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290243" y="3729083"/>
            <a:ext cx="1440000" cy="1851897"/>
          </a:xfrm>
          <a:prstGeom prst="rect">
            <a:avLst/>
          </a:prstGeom>
        </p:spPr>
      </p:pic>
      <p:pic>
        <p:nvPicPr>
          <p:cNvPr id="22" name="Picture Placeholder 26" descr="A stonemason in protective gear is carving a block of reddish stone with a mell and chisel.">
            <a:extLst>
              <a:ext uri="{FF2B5EF4-FFF2-40B4-BE49-F238E27FC236}">
                <a16:creationId xmlns:a16="http://schemas.microsoft.com/office/drawing/2014/main" id="{2FEB32A1-9981-463F-B989-80937E464D9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776459" y="3729083"/>
            <a:ext cx="1440000" cy="1851898"/>
          </a:xfrm>
          <a:prstGeom prst="rect">
            <a:avLst/>
          </a:prstGeom>
        </p:spPr>
      </p:pic>
      <p:pic>
        <p:nvPicPr>
          <p:cNvPr id="21" name="Picture Placeholder 26" descr="Two HES staff in hi vis vests and hard hats standing behind solar panels installed on the roof of a castle.">
            <a:extLst>
              <a:ext uri="{FF2B5EF4-FFF2-40B4-BE49-F238E27FC236}">
                <a16:creationId xmlns:a16="http://schemas.microsoft.com/office/drawing/2014/main" id="{8B64E42A-865F-4756-A77B-7CFE3059F01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262675" y="3729084"/>
            <a:ext cx="1440000" cy="1851897"/>
          </a:xfrm>
          <a:prstGeom prst="rect">
            <a:avLst/>
          </a:prstGeom>
          <a:ln w="3175">
            <a:solidFill>
              <a:schemeClr val="tx1">
                <a:alpha val="50000"/>
              </a:schemeClr>
            </a:solidFill>
          </a:ln>
        </p:spPr>
      </p:pic>
    </p:spTree>
    <p:extLst>
      <p:ext uri="{BB962C8B-B14F-4D97-AF65-F5344CB8AC3E}">
        <p14:creationId xmlns:p14="http://schemas.microsoft.com/office/powerpoint/2010/main" val="166771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530836-7C60-444F-B440-A30C20904250}"/>
              </a:ext>
            </a:extLst>
          </p:cNvPr>
          <p:cNvSpPr>
            <a:spLocks noGrp="1"/>
          </p:cNvSpPr>
          <p:nvPr>
            <p:ph type="title"/>
          </p:nvPr>
        </p:nvSpPr>
        <p:spPr/>
        <p:txBody>
          <a:bodyPr/>
          <a:lstStyle/>
          <a:p>
            <a:r>
              <a:rPr lang="en-GB"/>
              <a:t>…defend your local site!</a:t>
            </a:r>
          </a:p>
        </p:txBody>
      </p:sp>
      <p:sp>
        <p:nvSpPr>
          <p:cNvPr id="3" name="Text Placeholder 2">
            <a:extLst>
              <a:ext uri="{FF2B5EF4-FFF2-40B4-BE49-F238E27FC236}">
                <a16:creationId xmlns:a16="http://schemas.microsoft.com/office/drawing/2014/main" id="{261E0871-FFD0-4F35-BF03-BEF976EE70B6}"/>
              </a:ext>
            </a:extLst>
          </p:cNvPr>
          <p:cNvSpPr>
            <a:spLocks noGrp="1"/>
          </p:cNvSpPr>
          <p:nvPr>
            <p:ph type="body" sz="quarter" idx="10"/>
          </p:nvPr>
        </p:nvSpPr>
        <p:spPr>
          <a:xfrm>
            <a:off x="801791" y="1534133"/>
            <a:ext cx="4939441" cy="4551874"/>
          </a:xfrm>
        </p:spPr>
        <p:txBody>
          <a:bodyPr/>
          <a:lstStyle/>
          <a:p>
            <a:pPr>
              <a:spcAft>
                <a:spcPts val="1200"/>
              </a:spcAft>
            </a:pPr>
            <a:r>
              <a:rPr lang="en-GB" sz="2200">
                <a:solidFill>
                  <a:schemeClr val="tx1"/>
                </a:solidFill>
                <a:latin typeface="Gotham Book" pitchFamily="50" charset="0"/>
              </a:rPr>
              <a:t>Research the threats/challenges facing your local place, then create something to tell other young people about it and what they could do to help.</a:t>
            </a:r>
          </a:p>
          <a:p>
            <a:pPr>
              <a:spcAft>
                <a:spcPts val="1200"/>
              </a:spcAft>
            </a:pPr>
            <a:r>
              <a:rPr lang="en-GB" sz="2200">
                <a:solidFill>
                  <a:schemeClr val="tx1"/>
                </a:solidFill>
                <a:latin typeface="Gotham Book" pitchFamily="50" charset="0"/>
              </a:rPr>
              <a:t>For example, you could design</a:t>
            </a:r>
            <a:br>
              <a:rPr lang="en-GB" sz="2200">
                <a:solidFill>
                  <a:schemeClr val="tx1"/>
                </a:solidFill>
                <a:latin typeface="Gotham Book" pitchFamily="50" charset="0"/>
              </a:rPr>
            </a:br>
            <a:r>
              <a:rPr lang="en-GB" sz="2200">
                <a:solidFill>
                  <a:schemeClr val="tx1"/>
                </a:solidFill>
                <a:latin typeface="Gotham Book" pitchFamily="50" charset="0"/>
              </a:rPr>
              <a:t>and create:</a:t>
            </a:r>
          </a:p>
          <a:p>
            <a:pPr marL="342900" indent="-342900">
              <a:spcAft>
                <a:spcPts val="1200"/>
              </a:spcAft>
              <a:buFont typeface="Arial" panose="020B0604020202020204" pitchFamily="34" charset="0"/>
              <a:buChar char="•"/>
            </a:pPr>
            <a:r>
              <a:rPr lang="en-GB" sz="2200">
                <a:solidFill>
                  <a:schemeClr val="tx1"/>
                </a:solidFill>
                <a:latin typeface="Gotham Book" pitchFamily="50" charset="0"/>
              </a:rPr>
              <a:t>a newspaper or e-zine</a:t>
            </a:r>
          </a:p>
          <a:p>
            <a:pPr marL="342900" indent="-342900">
              <a:spcAft>
                <a:spcPts val="1200"/>
              </a:spcAft>
              <a:buFont typeface="Arial" panose="020B0604020202020204" pitchFamily="34" charset="0"/>
              <a:buChar char="•"/>
            </a:pPr>
            <a:r>
              <a:rPr lang="en-GB" sz="2200">
                <a:solidFill>
                  <a:schemeClr val="tx1"/>
                </a:solidFill>
                <a:latin typeface="Gotham Book" pitchFamily="50" charset="0"/>
              </a:rPr>
              <a:t>‘protest posters’ for a campaign</a:t>
            </a:r>
          </a:p>
          <a:p>
            <a:pPr marL="342900" indent="-342900">
              <a:spcAft>
                <a:spcPts val="1200"/>
              </a:spcAft>
              <a:buFont typeface="Arial" panose="020B0604020202020204" pitchFamily="34" charset="0"/>
              <a:buChar char="•"/>
            </a:pPr>
            <a:r>
              <a:rPr lang="en-GB" sz="2200">
                <a:solidFill>
                  <a:schemeClr val="tx1"/>
                </a:solidFill>
                <a:latin typeface="Gotham Book" pitchFamily="50" charset="0"/>
              </a:rPr>
              <a:t>leaflets to give out</a:t>
            </a:r>
          </a:p>
          <a:p>
            <a:pPr marL="342900" indent="-342900">
              <a:spcAft>
                <a:spcPts val="1200"/>
              </a:spcAft>
              <a:buFont typeface="Arial" panose="020B0604020202020204" pitchFamily="34" charset="0"/>
              <a:buChar char="•"/>
            </a:pPr>
            <a:r>
              <a:rPr lang="en-GB" sz="2200">
                <a:solidFill>
                  <a:schemeClr val="tx1"/>
                </a:solidFill>
                <a:latin typeface="Gotham Book" pitchFamily="50" charset="0"/>
              </a:rPr>
              <a:t>a display or stall</a:t>
            </a:r>
          </a:p>
          <a:p>
            <a:pPr marL="342900" indent="-342900">
              <a:spcAft>
                <a:spcPts val="1200"/>
              </a:spcAft>
              <a:buFont typeface="Arial" panose="020B0604020202020204" pitchFamily="34" charset="0"/>
              <a:buChar char="•"/>
            </a:pPr>
            <a:r>
              <a:rPr lang="en-GB" sz="2200">
                <a:solidFill>
                  <a:schemeClr val="tx1"/>
                </a:solidFill>
                <a:latin typeface="Gotham Book" pitchFamily="50" charset="0"/>
              </a:rPr>
              <a:t>a comic book</a:t>
            </a:r>
          </a:p>
        </p:txBody>
      </p:sp>
      <p:pic>
        <p:nvPicPr>
          <p:cNvPr id="15" name="Picture Placeholder 11" descr="A vertical banner on a stand. ">
            <a:extLst>
              <a:ext uri="{FF2B5EF4-FFF2-40B4-BE49-F238E27FC236}">
                <a16:creationId xmlns:a16="http://schemas.microsoft.com/office/drawing/2014/main" id="{C7E7D78B-C249-4C9D-9F9D-9D41B93F79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92200" y="1534133"/>
            <a:ext cx="2520000" cy="3980854"/>
          </a:xfrm>
          <a:custGeom>
            <a:avLst/>
            <a:gdLst>
              <a:gd name="csX0" fmla="*/ 0 w 2520000"/>
              <a:gd name="csY0" fmla="*/ 0 h 3980854"/>
              <a:gd name="csX1" fmla="*/ 529200 w 2520000"/>
              <a:gd name="csY1" fmla="*/ 0 h 3980854"/>
              <a:gd name="csX2" fmla="*/ 1033200 w 2520000"/>
              <a:gd name="csY2" fmla="*/ 0 h 3980854"/>
              <a:gd name="csX3" fmla="*/ 1537200 w 2520000"/>
              <a:gd name="csY3" fmla="*/ 0 h 3980854"/>
              <a:gd name="csX4" fmla="*/ 2041200 w 2520000"/>
              <a:gd name="csY4" fmla="*/ 0 h 3980854"/>
              <a:gd name="csX5" fmla="*/ 2520000 w 2520000"/>
              <a:gd name="csY5" fmla="*/ 0 h 3980854"/>
              <a:gd name="csX6" fmla="*/ 2520000 w 2520000"/>
              <a:gd name="csY6" fmla="*/ 528885 h 3980854"/>
              <a:gd name="csX7" fmla="*/ 2520000 w 2520000"/>
              <a:gd name="csY7" fmla="*/ 1057770 h 3980854"/>
              <a:gd name="csX8" fmla="*/ 2520000 w 2520000"/>
              <a:gd name="csY8" fmla="*/ 1706080 h 3980854"/>
              <a:gd name="csX9" fmla="*/ 2520000 w 2520000"/>
              <a:gd name="csY9" fmla="*/ 2155348 h 3980854"/>
              <a:gd name="csX10" fmla="*/ 2520000 w 2520000"/>
              <a:gd name="csY10" fmla="*/ 2684233 h 3980854"/>
              <a:gd name="csX11" fmla="*/ 2520000 w 2520000"/>
              <a:gd name="csY11" fmla="*/ 3292735 h 3980854"/>
              <a:gd name="csX12" fmla="*/ 2520000 w 2520000"/>
              <a:gd name="csY12" fmla="*/ 3980854 h 3980854"/>
              <a:gd name="csX13" fmla="*/ 2016000 w 2520000"/>
              <a:gd name="csY13" fmla="*/ 3980854 h 3980854"/>
              <a:gd name="csX14" fmla="*/ 1461600 w 2520000"/>
              <a:gd name="csY14" fmla="*/ 3980854 h 3980854"/>
              <a:gd name="csX15" fmla="*/ 1033200 w 2520000"/>
              <a:gd name="csY15" fmla="*/ 3980854 h 3980854"/>
              <a:gd name="csX16" fmla="*/ 579600 w 2520000"/>
              <a:gd name="csY16" fmla="*/ 3980854 h 3980854"/>
              <a:gd name="csX17" fmla="*/ 0 w 2520000"/>
              <a:gd name="csY17" fmla="*/ 3980854 h 3980854"/>
              <a:gd name="csX18" fmla="*/ 0 w 2520000"/>
              <a:gd name="csY18" fmla="*/ 3372352 h 3980854"/>
              <a:gd name="csX19" fmla="*/ 0 w 2520000"/>
              <a:gd name="csY19" fmla="*/ 2803659 h 3980854"/>
              <a:gd name="csX20" fmla="*/ 0 w 2520000"/>
              <a:gd name="csY20" fmla="*/ 2274774 h 3980854"/>
              <a:gd name="csX21" fmla="*/ 0 w 2520000"/>
              <a:gd name="csY21" fmla="*/ 1745889 h 3980854"/>
              <a:gd name="csX22" fmla="*/ 0 w 2520000"/>
              <a:gd name="csY22" fmla="*/ 1296621 h 3980854"/>
              <a:gd name="csX23" fmla="*/ 0 w 2520000"/>
              <a:gd name="csY23" fmla="*/ 767736 h 3980854"/>
              <a:gd name="csX24" fmla="*/ 0 w 2520000"/>
              <a:gd name="csY24" fmla="*/ 0 h 398085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2520000" h="3980854" fill="none" extrusionOk="0">
                <a:moveTo>
                  <a:pt x="0" y="0"/>
                </a:moveTo>
                <a:cubicBezTo>
                  <a:pt x="235436" y="-60263"/>
                  <a:pt x="324107" y="29321"/>
                  <a:pt x="529200" y="0"/>
                </a:cubicBezTo>
                <a:cubicBezTo>
                  <a:pt x="734293" y="-29321"/>
                  <a:pt x="870048" y="2349"/>
                  <a:pt x="1033200" y="0"/>
                </a:cubicBezTo>
                <a:cubicBezTo>
                  <a:pt x="1196352" y="-2349"/>
                  <a:pt x="1395740" y="48253"/>
                  <a:pt x="1537200" y="0"/>
                </a:cubicBezTo>
                <a:cubicBezTo>
                  <a:pt x="1678660" y="-48253"/>
                  <a:pt x="1929710" y="49312"/>
                  <a:pt x="2041200" y="0"/>
                </a:cubicBezTo>
                <a:cubicBezTo>
                  <a:pt x="2152690" y="-49312"/>
                  <a:pt x="2354356" y="44213"/>
                  <a:pt x="2520000" y="0"/>
                </a:cubicBezTo>
                <a:cubicBezTo>
                  <a:pt x="2557723" y="163256"/>
                  <a:pt x="2464721" y="267961"/>
                  <a:pt x="2520000" y="528885"/>
                </a:cubicBezTo>
                <a:cubicBezTo>
                  <a:pt x="2575279" y="789809"/>
                  <a:pt x="2499634" y="914553"/>
                  <a:pt x="2520000" y="1057770"/>
                </a:cubicBezTo>
                <a:cubicBezTo>
                  <a:pt x="2540366" y="1200988"/>
                  <a:pt x="2505265" y="1447997"/>
                  <a:pt x="2520000" y="1706080"/>
                </a:cubicBezTo>
                <a:cubicBezTo>
                  <a:pt x="2534735" y="1964163"/>
                  <a:pt x="2505243" y="1986638"/>
                  <a:pt x="2520000" y="2155348"/>
                </a:cubicBezTo>
                <a:cubicBezTo>
                  <a:pt x="2534757" y="2324058"/>
                  <a:pt x="2504908" y="2476120"/>
                  <a:pt x="2520000" y="2684233"/>
                </a:cubicBezTo>
                <a:cubicBezTo>
                  <a:pt x="2535092" y="2892346"/>
                  <a:pt x="2513232" y="3158028"/>
                  <a:pt x="2520000" y="3292735"/>
                </a:cubicBezTo>
                <a:cubicBezTo>
                  <a:pt x="2526768" y="3427442"/>
                  <a:pt x="2489150" y="3669757"/>
                  <a:pt x="2520000" y="3980854"/>
                </a:cubicBezTo>
                <a:cubicBezTo>
                  <a:pt x="2302070" y="4003683"/>
                  <a:pt x="2265952" y="3967523"/>
                  <a:pt x="2016000" y="3980854"/>
                </a:cubicBezTo>
                <a:cubicBezTo>
                  <a:pt x="1766048" y="3994185"/>
                  <a:pt x="1648166" y="3958729"/>
                  <a:pt x="1461600" y="3980854"/>
                </a:cubicBezTo>
                <a:cubicBezTo>
                  <a:pt x="1275034" y="4002979"/>
                  <a:pt x="1132195" y="3948724"/>
                  <a:pt x="1033200" y="3980854"/>
                </a:cubicBezTo>
                <a:cubicBezTo>
                  <a:pt x="934205" y="4012984"/>
                  <a:pt x="762823" y="3947267"/>
                  <a:pt x="579600" y="3980854"/>
                </a:cubicBezTo>
                <a:cubicBezTo>
                  <a:pt x="396377" y="4014441"/>
                  <a:pt x="237456" y="3950105"/>
                  <a:pt x="0" y="3980854"/>
                </a:cubicBezTo>
                <a:cubicBezTo>
                  <a:pt x="-32093" y="3823843"/>
                  <a:pt x="30231" y="3535461"/>
                  <a:pt x="0" y="3372352"/>
                </a:cubicBezTo>
                <a:cubicBezTo>
                  <a:pt x="-30231" y="3209243"/>
                  <a:pt x="7274" y="2956904"/>
                  <a:pt x="0" y="2803659"/>
                </a:cubicBezTo>
                <a:cubicBezTo>
                  <a:pt x="-7274" y="2650414"/>
                  <a:pt x="48040" y="2409295"/>
                  <a:pt x="0" y="2274774"/>
                </a:cubicBezTo>
                <a:cubicBezTo>
                  <a:pt x="-48040" y="2140254"/>
                  <a:pt x="12298" y="1907879"/>
                  <a:pt x="0" y="1745889"/>
                </a:cubicBezTo>
                <a:cubicBezTo>
                  <a:pt x="-12298" y="1583900"/>
                  <a:pt x="9065" y="1440148"/>
                  <a:pt x="0" y="1296621"/>
                </a:cubicBezTo>
                <a:cubicBezTo>
                  <a:pt x="-9065" y="1153094"/>
                  <a:pt x="19922" y="892992"/>
                  <a:pt x="0" y="767736"/>
                </a:cubicBezTo>
                <a:cubicBezTo>
                  <a:pt x="-19922" y="642481"/>
                  <a:pt x="31726" y="281155"/>
                  <a:pt x="0" y="0"/>
                </a:cubicBezTo>
                <a:close/>
              </a:path>
              <a:path w="2520000" h="3980854" stroke="0" extrusionOk="0">
                <a:moveTo>
                  <a:pt x="0" y="0"/>
                </a:moveTo>
                <a:cubicBezTo>
                  <a:pt x="208437" y="-41842"/>
                  <a:pt x="333825" y="8859"/>
                  <a:pt x="504000" y="0"/>
                </a:cubicBezTo>
                <a:cubicBezTo>
                  <a:pt x="674175" y="-8859"/>
                  <a:pt x="771098" y="20754"/>
                  <a:pt x="1033200" y="0"/>
                </a:cubicBezTo>
                <a:cubicBezTo>
                  <a:pt x="1295302" y="-20754"/>
                  <a:pt x="1319974" y="45118"/>
                  <a:pt x="1512000" y="0"/>
                </a:cubicBezTo>
                <a:cubicBezTo>
                  <a:pt x="1704026" y="-45118"/>
                  <a:pt x="1796691" y="60427"/>
                  <a:pt x="2016000" y="0"/>
                </a:cubicBezTo>
                <a:cubicBezTo>
                  <a:pt x="2235309" y="-60427"/>
                  <a:pt x="2410513" y="38820"/>
                  <a:pt x="2520000" y="0"/>
                </a:cubicBezTo>
                <a:cubicBezTo>
                  <a:pt x="2525587" y="139952"/>
                  <a:pt x="2510107" y="363160"/>
                  <a:pt x="2520000" y="608502"/>
                </a:cubicBezTo>
                <a:cubicBezTo>
                  <a:pt x="2529893" y="853844"/>
                  <a:pt x="2486819" y="922805"/>
                  <a:pt x="2520000" y="1097578"/>
                </a:cubicBezTo>
                <a:cubicBezTo>
                  <a:pt x="2553181" y="1272351"/>
                  <a:pt x="2491384" y="1415858"/>
                  <a:pt x="2520000" y="1586655"/>
                </a:cubicBezTo>
                <a:cubicBezTo>
                  <a:pt x="2548616" y="1757452"/>
                  <a:pt x="2478197" y="1868822"/>
                  <a:pt x="2520000" y="2075731"/>
                </a:cubicBezTo>
                <a:cubicBezTo>
                  <a:pt x="2561803" y="2282640"/>
                  <a:pt x="2472152" y="2384620"/>
                  <a:pt x="2520000" y="2524999"/>
                </a:cubicBezTo>
                <a:cubicBezTo>
                  <a:pt x="2567848" y="2665378"/>
                  <a:pt x="2478172" y="2889623"/>
                  <a:pt x="2520000" y="3093692"/>
                </a:cubicBezTo>
                <a:cubicBezTo>
                  <a:pt x="2561828" y="3297761"/>
                  <a:pt x="2456725" y="3573419"/>
                  <a:pt x="2520000" y="3980854"/>
                </a:cubicBezTo>
                <a:cubicBezTo>
                  <a:pt x="2283929" y="3998491"/>
                  <a:pt x="2263774" y="3971119"/>
                  <a:pt x="2016000" y="3980854"/>
                </a:cubicBezTo>
                <a:cubicBezTo>
                  <a:pt x="1768226" y="3990589"/>
                  <a:pt x="1758460" y="3953958"/>
                  <a:pt x="1587600" y="3980854"/>
                </a:cubicBezTo>
                <a:cubicBezTo>
                  <a:pt x="1416740" y="4007750"/>
                  <a:pt x="1234599" y="3941781"/>
                  <a:pt x="1033200" y="3980854"/>
                </a:cubicBezTo>
                <a:cubicBezTo>
                  <a:pt x="831801" y="4019927"/>
                  <a:pt x="739063" y="3978332"/>
                  <a:pt x="579600" y="3980854"/>
                </a:cubicBezTo>
                <a:cubicBezTo>
                  <a:pt x="420137" y="3983376"/>
                  <a:pt x="172873" y="3954085"/>
                  <a:pt x="0" y="3980854"/>
                </a:cubicBezTo>
                <a:cubicBezTo>
                  <a:pt x="-26266" y="3798726"/>
                  <a:pt x="5625" y="3609648"/>
                  <a:pt x="0" y="3412161"/>
                </a:cubicBezTo>
                <a:cubicBezTo>
                  <a:pt x="-5625" y="3214674"/>
                  <a:pt x="24091" y="3118766"/>
                  <a:pt x="0" y="2883276"/>
                </a:cubicBezTo>
                <a:cubicBezTo>
                  <a:pt x="-24091" y="2647786"/>
                  <a:pt x="28253" y="2527286"/>
                  <a:pt x="0" y="2434008"/>
                </a:cubicBezTo>
                <a:cubicBezTo>
                  <a:pt x="-28253" y="2340730"/>
                  <a:pt x="27254" y="2197654"/>
                  <a:pt x="0" y="1984740"/>
                </a:cubicBezTo>
                <a:cubicBezTo>
                  <a:pt x="-27254" y="1771826"/>
                  <a:pt x="53004" y="1691587"/>
                  <a:pt x="0" y="1495664"/>
                </a:cubicBezTo>
                <a:cubicBezTo>
                  <a:pt x="-53004" y="1299741"/>
                  <a:pt x="31118" y="1108363"/>
                  <a:pt x="0" y="966779"/>
                </a:cubicBezTo>
                <a:cubicBezTo>
                  <a:pt x="-31118" y="825195"/>
                  <a:pt x="37174" y="722987"/>
                  <a:pt x="0" y="517511"/>
                </a:cubicBezTo>
                <a:cubicBezTo>
                  <a:pt x="-37174" y="312035"/>
                  <a:pt x="28553" y="121097"/>
                  <a:pt x="0" y="0"/>
                </a:cubicBezTo>
                <a:close/>
              </a:path>
            </a:pathLst>
          </a:custGeom>
          <a:ln w="38100">
            <a:noFill/>
            <a:extLst>
              <a:ext uri="{C807C97D-BFC1-408E-A445-0C87EB9F89A2}">
                <ask:lineSketchStyleProps xmlns:ask="http://schemas.microsoft.com/office/drawing/2018/sketchyshapes" sd="2562850691">
                  <a:prstGeom prst="rect">
                    <a:avLst/>
                  </a:prstGeom>
                  <ask:type>
                    <ask:lineSketchScribble/>
                  </ask:type>
                </ask:lineSketchStyleProps>
              </a:ext>
            </a:extLst>
          </a:ln>
        </p:spPr>
      </p:pic>
      <p:sp>
        <p:nvSpPr>
          <p:cNvPr id="16" name="TextBox 15">
            <a:extLst>
              <a:ext uri="{FF2B5EF4-FFF2-40B4-BE49-F238E27FC236}">
                <a16:creationId xmlns:a16="http://schemas.microsoft.com/office/drawing/2014/main" id="{4852C4C7-D7DB-44AD-81E9-156043E04551}"/>
              </a:ext>
            </a:extLst>
          </p:cNvPr>
          <p:cNvSpPr txBox="1"/>
          <p:nvPr/>
        </p:nvSpPr>
        <p:spPr>
          <a:xfrm>
            <a:off x="6144932" y="5601473"/>
            <a:ext cx="2755920" cy="674031"/>
          </a:xfrm>
          <a:prstGeom prst="rect">
            <a:avLst/>
          </a:prstGeom>
          <a:noFill/>
        </p:spPr>
        <p:txBody>
          <a:bodyPr wrap="square" rtlCol="0">
            <a:spAutoFit/>
          </a:bodyPr>
          <a:lstStyle/>
          <a:p>
            <a:pPr>
              <a:lnSpc>
                <a:spcPct val="90000"/>
              </a:lnSpc>
              <a:spcAft>
                <a:spcPts val="600"/>
              </a:spcAft>
              <a:buClr>
                <a:srgbClr val="562564"/>
              </a:buClr>
            </a:pPr>
            <a:r>
              <a:rPr lang="en-GB" sz="1400">
                <a:latin typeface="Gotham Book" pitchFamily="50" charset="0"/>
              </a:rPr>
              <a:t>Information banner created by </a:t>
            </a:r>
            <a:r>
              <a:rPr lang="en-GB" sz="1400" err="1">
                <a:latin typeface="Gotham Book" pitchFamily="50" charset="0"/>
              </a:rPr>
              <a:t>Knoxland</a:t>
            </a:r>
            <a:r>
              <a:rPr lang="en-GB" sz="1400">
                <a:latin typeface="Gotham Book" pitchFamily="50" charset="0"/>
              </a:rPr>
              <a:t> Primary School, Dumbarton. </a:t>
            </a:r>
          </a:p>
        </p:txBody>
      </p:sp>
    </p:spTree>
    <p:extLst>
      <p:ext uri="{BB962C8B-B14F-4D97-AF65-F5344CB8AC3E}">
        <p14:creationId xmlns:p14="http://schemas.microsoft.com/office/powerpoint/2010/main" val="150816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3C7B1-9E4C-4230-90C2-19F7EFAE55BF}"/>
              </a:ext>
            </a:extLst>
          </p:cNvPr>
          <p:cNvSpPr>
            <a:spLocks noGrp="1"/>
          </p:cNvSpPr>
          <p:nvPr>
            <p:ph type="title"/>
          </p:nvPr>
        </p:nvSpPr>
        <p:spPr/>
        <p:txBody>
          <a:bodyPr/>
          <a:lstStyle/>
          <a:p>
            <a:r>
              <a:rPr lang="en-GB"/>
              <a:t>Links and resources</a:t>
            </a:r>
          </a:p>
        </p:txBody>
      </p:sp>
      <p:sp>
        <p:nvSpPr>
          <p:cNvPr id="4" name="Text Placeholder 3">
            <a:extLst>
              <a:ext uri="{FF2B5EF4-FFF2-40B4-BE49-F238E27FC236}">
                <a16:creationId xmlns:a16="http://schemas.microsoft.com/office/drawing/2014/main" id="{51918F79-A65F-467D-B5BF-5DDCA250D413}"/>
              </a:ext>
            </a:extLst>
          </p:cNvPr>
          <p:cNvSpPr>
            <a:spLocks noGrp="1"/>
          </p:cNvSpPr>
          <p:nvPr>
            <p:ph type="body" sz="quarter" idx="11"/>
          </p:nvPr>
        </p:nvSpPr>
        <p:spPr>
          <a:xfrm>
            <a:off x="728583" y="1926237"/>
            <a:ext cx="3657255" cy="4189751"/>
          </a:xfrm>
        </p:spPr>
        <p:txBody>
          <a:bodyPr/>
          <a:lstStyle/>
          <a:p>
            <a:pPr marL="342900" indent="-342900">
              <a:spcAft>
                <a:spcPts val="1200"/>
              </a:spcAft>
              <a:buFont typeface="Arial" panose="020B0604020202020204" pitchFamily="34" charset="0"/>
              <a:buChar char="•"/>
            </a:pPr>
            <a:r>
              <a:rPr lang="en-GB" dirty="0">
                <a:hlinkClick r:id="rId3"/>
              </a:rPr>
              <a:t>About Historic Environment Scotland</a:t>
            </a:r>
            <a:endParaRPr lang="en-GB" dirty="0"/>
          </a:p>
          <a:p>
            <a:pPr marL="342900" indent="-342900">
              <a:spcAft>
                <a:spcPts val="1200"/>
              </a:spcAft>
              <a:buFont typeface="Arial" panose="020B0604020202020204" pitchFamily="34" charset="0"/>
              <a:buChar char="•"/>
            </a:pPr>
            <a:r>
              <a:rPr lang="en-GB" dirty="0">
                <a:hlinkClick r:id="rId4"/>
              </a:rPr>
              <a:t>Property pages</a:t>
            </a:r>
            <a:br>
              <a:rPr lang="en-GB" dirty="0">
                <a:hlinkClick r:id="rId4"/>
              </a:rPr>
            </a:br>
            <a:r>
              <a:rPr lang="en-GB" dirty="0">
                <a:hlinkClick r:id="rId4"/>
              </a:rPr>
              <a:t>for HES sites</a:t>
            </a:r>
            <a:endParaRPr lang="en-GB" dirty="0"/>
          </a:p>
          <a:p>
            <a:pPr marL="285750" indent="-285750">
              <a:spcAft>
                <a:spcPts val="1200"/>
              </a:spcAft>
              <a:buFont typeface="Arial" panose="020B0604020202020204" pitchFamily="34" charset="0"/>
              <a:buChar char="•"/>
            </a:pPr>
            <a:r>
              <a:rPr lang="en-GB" dirty="0">
                <a:hlinkClick r:id="rId5"/>
              </a:rPr>
              <a:t>Statement of Significance</a:t>
            </a:r>
            <a:r>
              <a:rPr lang="en-GB" dirty="0"/>
              <a:t> </a:t>
            </a:r>
            <a:br>
              <a:rPr lang="en-GB" dirty="0"/>
            </a:br>
            <a:r>
              <a:rPr lang="en-GB" sz="1800" dirty="0"/>
              <a:t>(an explanation of each property’s value and why we look after it)</a:t>
            </a:r>
          </a:p>
          <a:p>
            <a:pPr marL="285750" indent="-285750">
              <a:spcAft>
                <a:spcPts val="1200"/>
              </a:spcAft>
              <a:buFont typeface="Arial" panose="020B0604020202020204" pitchFamily="34" charset="0"/>
              <a:buChar char="•"/>
            </a:pPr>
            <a:r>
              <a:rPr lang="en-GB" dirty="0" err="1">
                <a:hlinkClick r:id="rId6"/>
              </a:rPr>
              <a:t>Trove.Scot</a:t>
            </a:r>
            <a:endParaRPr lang="en-GB" dirty="0"/>
          </a:p>
          <a:p>
            <a:pPr marL="342900" indent="-342900">
              <a:spcAft>
                <a:spcPts val="1200"/>
              </a:spcAft>
              <a:buFont typeface="Arial" panose="020B0604020202020204" pitchFamily="34" charset="0"/>
              <a:buChar char="•"/>
            </a:pPr>
            <a:r>
              <a:rPr lang="en-GB" dirty="0">
                <a:hlinkClick r:id="rId7"/>
              </a:rPr>
              <a:t>Learning with HES</a:t>
            </a:r>
            <a:endParaRPr lang="en-GB" dirty="0"/>
          </a:p>
          <a:p>
            <a:endParaRPr lang="en-GB" sz="1800" dirty="0"/>
          </a:p>
        </p:txBody>
      </p:sp>
      <p:sp>
        <p:nvSpPr>
          <p:cNvPr id="7" name="Text Placeholder 6">
            <a:extLst>
              <a:ext uri="{FF2B5EF4-FFF2-40B4-BE49-F238E27FC236}">
                <a16:creationId xmlns:a16="http://schemas.microsoft.com/office/drawing/2014/main" id="{BC317366-2B7F-4FAD-9514-819F21B111F1}"/>
              </a:ext>
            </a:extLst>
          </p:cNvPr>
          <p:cNvSpPr>
            <a:spLocks noGrp="1"/>
          </p:cNvSpPr>
          <p:nvPr>
            <p:ph type="body" sz="quarter" idx="14"/>
          </p:nvPr>
        </p:nvSpPr>
        <p:spPr>
          <a:xfrm>
            <a:off x="5054945" y="1996156"/>
            <a:ext cx="3657255" cy="2508388"/>
          </a:xfrm>
        </p:spPr>
        <p:txBody>
          <a:bodyPr/>
          <a:lstStyle/>
          <a:p>
            <a:r>
              <a:rPr lang="en-GB"/>
              <a:t>Defending Scotland’s Heritage fact sheets on:</a:t>
            </a:r>
          </a:p>
          <a:p>
            <a:pPr marL="342900" indent="-342900">
              <a:buFont typeface="Arial" panose="020B0604020202020204" pitchFamily="34" charset="0"/>
              <a:buChar char="•"/>
            </a:pPr>
            <a:r>
              <a:rPr lang="en-GB"/>
              <a:t>careers</a:t>
            </a:r>
          </a:p>
          <a:p>
            <a:pPr marL="342900" indent="-342900">
              <a:buFont typeface="Arial" panose="020B0604020202020204" pitchFamily="34" charset="0"/>
              <a:buChar char="•"/>
            </a:pPr>
            <a:r>
              <a:rPr lang="en-GB"/>
              <a:t>climate change</a:t>
            </a:r>
          </a:p>
          <a:p>
            <a:pPr marL="342900" indent="-342900">
              <a:buFont typeface="Arial" panose="020B0604020202020204" pitchFamily="34" charset="0"/>
              <a:buChar char="•"/>
            </a:pPr>
            <a:r>
              <a:rPr lang="en-GB"/>
              <a:t>conservation</a:t>
            </a:r>
          </a:p>
          <a:p>
            <a:pPr marL="342900" indent="-342900">
              <a:buFont typeface="Arial" panose="020B0604020202020204" pitchFamily="34" charset="0"/>
              <a:buChar char="•"/>
            </a:pPr>
            <a:r>
              <a:rPr lang="en-GB"/>
              <a:t>heritage crime</a:t>
            </a:r>
          </a:p>
          <a:p>
            <a:pPr marL="342900" indent="-342900">
              <a:buFont typeface="Arial" panose="020B0604020202020204" pitchFamily="34" charset="0"/>
              <a:buChar char="•"/>
            </a:pPr>
            <a:r>
              <a:rPr lang="en-GB"/>
              <a:t>sustainability</a:t>
            </a:r>
          </a:p>
          <a:p>
            <a:endParaRPr lang="en-GB"/>
          </a:p>
        </p:txBody>
      </p:sp>
    </p:spTree>
    <p:extLst>
      <p:ext uri="{BB962C8B-B14F-4D97-AF65-F5344CB8AC3E}">
        <p14:creationId xmlns:p14="http://schemas.microsoft.com/office/powerpoint/2010/main" val="404107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D5B6DBF-85B7-4895-A6BD-4CA0D0D7C72E}"/>
              </a:ext>
            </a:extLst>
          </p:cNvPr>
          <p:cNvSpPr>
            <a:spLocks noGrp="1"/>
          </p:cNvSpPr>
          <p:nvPr>
            <p:ph type="title"/>
          </p:nvPr>
        </p:nvSpPr>
        <p:spPr/>
        <p:txBody>
          <a:bodyPr/>
          <a:lstStyle/>
          <a:p>
            <a:r>
              <a:rPr lang="en-GB" dirty="0"/>
              <a:t>HES properties</a:t>
            </a:r>
          </a:p>
        </p:txBody>
      </p:sp>
      <p:sp>
        <p:nvSpPr>
          <p:cNvPr id="14" name="Text Placeholder 13">
            <a:extLst>
              <a:ext uri="{FF2B5EF4-FFF2-40B4-BE49-F238E27FC236}">
                <a16:creationId xmlns:a16="http://schemas.microsoft.com/office/drawing/2014/main" id="{37D7FC4B-8CCD-40EC-B9DF-6C96EF900D64}"/>
              </a:ext>
            </a:extLst>
          </p:cNvPr>
          <p:cNvSpPr>
            <a:spLocks noGrp="1"/>
          </p:cNvSpPr>
          <p:nvPr>
            <p:ph type="body" sz="quarter" idx="10"/>
          </p:nvPr>
        </p:nvSpPr>
        <p:spPr>
          <a:xfrm>
            <a:off x="715963" y="1985881"/>
            <a:ext cx="2339125" cy="604925"/>
          </a:xfrm>
        </p:spPr>
        <p:txBody>
          <a:bodyPr/>
          <a:lstStyle/>
          <a:p>
            <a:r>
              <a:rPr lang="en-GB" dirty="0"/>
              <a:t>HES care for different types of properties.</a:t>
            </a:r>
          </a:p>
        </p:txBody>
      </p:sp>
      <p:sp>
        <p:nvSpPr>
          <p:cNvPr id="32" name="Text Placeholder 17">
            <a:extLst>
              <a:ext uri="{FF2B5EF4-FFF2-40B4-BE49-F238E27FC236}">
                <a16:creationId xmlns:a16="http://schemas.microsoft.com/office/drawing/2014/main" id="{9716767B-171A-4971-AA63-5AF3E1317249}"/>
              </a:ext>
            </a:extLst>
          </p:cNvPr>
          <p:cNvSpPr txBox="1">
            <a:spLocks/>
          </p:cNvSpPr>
          <p:nvPr/>
        </p:nvSpPr>
        <p:spPr>
          <a:xfrm>
            <a:off x="715962" y="3367198"/>
            <a:ext cx="2245363" cy="2380171"/>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spcAft>
                <a:spcPts val="600"/>
              </a:spcAft>
              <a:buClr>
                <a:srgbClr val="562564"/>
              </a:buClr>
              <a:buFont typeface="Arial"/>
              <a:buNone/>
              <a:defRPr sz="2200" kern="1200">
                <a:solidFill>
                  <a:schemeClr val="tx1"/>
                </a:solidFill>
                <a:latin typeface="Gotham Book" pitchFamily="50" charset="0"/>
                <a:ea typeface="+mn-ea"/>
                <a:cs typeface="+mn-cs"/>
              </a:defRPr>
            </a:lvl1pPr>
            <a:lvl2pPr marL="0" indent="0" algn="l" defTabSz="457200" rtl="0" eaLnBrk="1" latinLnBrk="0" hangingPunct="1">
              <a:spcBef>
                <a:spcPts val="0"/>
              </a:spcBef>
              <a:spcAft>
                <a:spcPts val="600"/>
              </a:spcAft>
              <a:buClr>
                <a:srgbClr val="562564"/>
              </a:buClr>
              <a:buFont typeface="Arial"/>
              <a:buNone/>
              <a:defRPr sz="2500" kern="1200">
                <a:solidFill>
                  <a:schemeClr val="tx1"/>
                </a:solidFill>
                <a:latin typeface="Arial"/>
                <a:ea typeface="+mn-ea"/>
                <a:cs typeface="+mn-cs"/>
              </a:defRPr>
            </a:lvl2pPr>
            <a:lvl3pPr marL="0" indent="0" algn="l" defTabSz="457200" rtl="0" eaLnBrk="1" latinLnBrk="0" hangingPunct="1">
              <a:spcBef>
                <a:spcPts val="0"/>
              </a:spcBef>
              <a:spcAft>
                <a:spcPts val="600"/>
              </a:spcAft>
              <a:buClr>
                <a:srgbClr val="562564"/>
              </a:buClr>
              <a:buFont typeface="Arial"/>
              <a:buNone/>
              <a:defRPr sz="2500" kern="1200">
                <a:solidFill>
                  <a:schemeClr val="tx1"/>
                </a:solidFill>
                <a:latin typeface="Arial"/>
                <a:ea typeface="+mn-ea"/>
                <a:cs typeface="+mn-cs"/>
              </a:defRPr>
            </a:lvl3pPr>
            <a:lvl4pPr marL="0" indent="0" algn="l" defTabSz="457200" rtl="0" eaLnBrk="1" latinLnBrk="0" hangingPunct="1">
              <a:spcBef>
                <a:spcPts val="0"/>
              </a:spcBef>
              <a:spcAft>
                <a:spcPts val="600"/>
              </a:spcAft>
              <a:buClr>
                <a:schemeClr val="tx2"/>
              </a:buClr>
              <a:buFont typeface="Arial"/>
              <a:buNone/>
              <a:defRPr sz="2500" kern="1200">
                <a:solidFill>
                  <a:schemeClr val="tx1"/>
                </a:solidFill>
                <a:latin typeface="Arial"/>
                <a:ea typeface="+mn-ea"/>
                <a:cs typeface="+mn-cs"/>
              </a:defRPr>
            </a:lvl4pPr>
            <a:lvl5pPr marL="0" indent="0" algn="l" defTabSz="457200" rtl="0" eaLnBrk="1" latinLnBrk="0" hangingPunct="1">
              <a:spcBef>
                <a:spcPts val="0"/>
              </a:spcBef>
              <a:spcAft>
                <a:spcPts val="600"/>
              </a:spcAft>
              <a:buClr>
                <a:schemeClr val="tx2"/>
              </a:buClr>
              <a:buFont typeface="Arial"/>
              <a:buNone/>
              <a:defRPr sz="25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GB" dirty="0"/>
              <a:t>Prehistoric places</a:t>
            </a:r>
          </a:p>
          <a:p>
            <a:pPr marL="342900" indent="-342900">
              <a:buFont typeface="Arial" panose="020B0604020202020204" pitchFamily="34" charset="0"/>
              <a:buChar char="•"/>
            </a:pPr>
            <a:r>
              <a:rPr lang="en-GB" dirty="0"/>
              <a:t>Castles</a:t>
            </a:r>
          </a:p>
          <a:p>
            <a:pPr marL="342900" indent="-342900">
              <a:buFont typeface="Arial" panose="020B0604020202020204" pitchFamily="34" charset="0"/>
              <a:buChar char="•"/>
            </a:pPr>
            <a:r>
              <a:rPr lang="en-GB" dirty="0"/>
              <a:t>Abbeys and Cathedrals</a:t>
            </a:r>
          </a:p>
          <a:p>
            <a:pPr marL="342900" indent="-342900">
              <a:buFont typeface="Arial" panose="020B0604020202020204" pitchFamily="34" charset="0"/>
              <a:buChar char="•"/>
            </a:pPr>
            <a:r>
              <a:rPr lang="en-GB" dirty="0"/>
              <a:t>Industrial buildings</a:t>
            </a:r>
          </a:p>
          <a:p>
            <a:endParaRPr lang="en-GB" dirty="0"/>
          </a:p>
        </p:txBody>
      </p:sp>
      <p:pic>
        <p:nvPicPr>
          <p:cNvPr id="36" name="Picture Placeholder 16" descr="Looking down into one of the sunken houses at Skara Brae, Orkney with it's stone wall shelving and a central hearth.">
            <a:extLst>
              <a:ext uri="{FF2B5EF4-FFF2-40B4-BE49-F238E27FC236}">
                <a16:creationId xmlns:a16="http://schemas.microsoft.com/office/drawing/2014/main" id="{A763FF6C-BB63-4313-ACDA-6B239817B80E}"/>
              </a:ext>
            </a:extLst>
          </p:cNvPr>
          <p:cNvPicPr>
            <a:picLocks/>
          </p:cNvPicPr>
          <p:nvPr/>
        </p:nvPicPr>
        <p:blipFill rotWithShape="1">
          <a:blip r:embed="rId3" cstate="screen">
            <a:extLst>
              <a:ext uri="{28A0092B-C50C-407E-A947-70E740481C1C}">
                <a14:useLocalDpi xmlns:a14="http://schemas.microsoft.com/office/drawing/2010/main"/>
              </a:ext>
            </a:extLst>
          </a:blip>
          <a:srcRect/>
          <a:stretch/>
        </p:blipFill>
        <p:spPr>
          <a:xfrm>
            <a:off x="3475151" y="1950869"/>
            <a:ext cx="2520000" cy="1800000"/>
          </a:xfrm>
          <a:custGeom>
            <a:avLst/>
            <a:gdLst>
              <a:gd name="csX0" fmla="*/ 0 w 2520000"/>
              <a:gd name="csY0" fmla="*/ 0 h 1800000"/>
              <a:gd name="csX1" fmla="*/ 554400 w 2520000"/>
              <a:gd name="csY1" fmla="*/ 0 h 1800000"/>
              <a:gd name="csX2" fmla="*/ 1108800 w 2520000"/>
              <a:gd name="csY2" fmla="*/ 0 h 1800000"/>
              <a:gd name="csX3" fmla="*/ 1663200 w 2520000"/>
              <a:gd name="csY3" fmla="*/ 0 h 1800000"/>
              <a:gd name="csX4" fmla="*/ 2520000 w 2520000"/>
              <a:gd name="csY4" fmla="*/ 0 h 1800000"/>
              <a:gd name="csX5" fmla="*/ 2520000 w 2520000"/>
              <a:gd name="csY5" fmla="*/ 450000 h 1800000"/>
              <a:gd name="csX6" fmla="*/ 2520000 w 2520000"/>
              <a:gd name="csY6" fmla="*/ 846000 h 1800000"/>
              <a:gd name="csX7" fmla="*/ 2520000 w 2520000"/>
              <a:gd name="csY7" fmla="*/ 1314000 h 1800000"/>
              <a:gd name="csX8" fmla="*/ 2520000 w 2520000"/>
              <a:gd name="csY8" fmla="*/ 1800000 h 1800000"/>
              <a:gd name="csX9" fmla="*/ 2016000 w 2520000"/>
              <a:gd name="csY9" fmla="*/ 1800000 h 1800000"/>
              <a:gd name="csX10" fmla="*/ 1587600 w 2520000"/>
              <a:gd name="csY10" fmla="*/ 1800000 h 1800000"/>
              <a:gd name="csX11" fmla="*/ 1058400 w 2520000"/>
              <a:gd name="csY11" fmla="*/ 1800000 h 1800000"/>
              <a:gd name="csX12" fmla="*/ 554400 w 2520000"/>
              <a:gd name="csY12" fmla="*/ 1800000 h 1800000"/>
              <a:gd name="csX13" fmla="*/ 0 w 2520000"/>
              <a:gd name="csY13" fmla="*/ 1800000 h 1800000"/>
              <a:gd name="csX14" fmla="*/ 0 w 2520000"/>
              <a:gd name="csY14" fmla="*/ 1350000 h 1800000"/>
              <a:gd name="csX15" fmla="*/ 0 w 2520000"/>
              <a:gd name="csY15" fmla="*/ 936000 h 1800000"/>
              <a:gd name="csX16" fmla="*/ 0 w 2520000"/>
              <a:gd name="csY16" fmla="*/ 504000 h 1800000"/>
              <a:gd name="csX17" fmla="*/ 0 w 2520000"/>
              <a:gd name="csY17" fmla="*/ 0 h 1800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2520000" h="1800000" fill="none" extrusionOk="0">
                <a:moveTo>
                  <a:pt x="0" y="0"/>
                </a:moveTo>
                <a:cubicBezTo>
                  <a:pt x="194063" y="-15419"/>
                  <a:pt x="321703" y="45522"/>
                  <a:pt x="554400" y="0"/>
                </a:cubicBezTo>
                <a:cubicBezTo>
                  <a:pt x="787097" y="-45522"/>
                  <a:pt x="948427" y="58061"/>
                  <a:pt x="1108800" y="0"/>
                </a:cubicBezTo>
                <a:cubicBezTo>
                  <a:pt x="1269173" y="-58061"/>
                  <a:pt x="1540387" y="27411"/>
                  <a:pt x="1663200" y="0"/>
                </a:cubicBezTo>
                <a:cubicBezTo>
                  <a:pt x="1786013" y="-27411"/>
                  <a:pt x="2322641" y="75486"/>
                  <a:pt x="2520000" y="0"/>
                </a:cubicBezTo>
                <a:cubicBezTo>
                  <a:pt x="2540693" y="203482"/>
                  <a:pt x="2493271" y="280186"/>
                  <a:pt x="2520000" y="450000"/>
                </a:cubicBezTo>
                <a:cubicBezTo>
                  <a:pt x="2546729" y="619814"/>
                  <a:pt x="2501251" y="671064"/>
                  <a:pt x="2520000" y="846000"/>
                </a:cubicBezTo>
                <a:cubicBezTo>
                  <a:pt x="2538749" y="1020936"/>
                  <a:pt x="2466209" y="1200389"/>
                  <a:pt x="2520000" y="1314000"/>
                </a:cubicBezTo>
                <a:cubicBezTo>
                  <a:pt x="2573791" y="1427611"/>
                  <a:pt x="2516568" y="1660444"/>
                  <a:pt x="2520000" y="1800000"/>
                </a:cubicBezTo>
                <a:cubicBezTo>
                  <a:pt x="2400674" y="1802974"/>
                  <a:pt x="2151885" y="1758645"/>
                  <a:pt x="2016000" y="1800000"/>
                </a:cubicBezTo>
                <a:cubicBezTo>
                  <a:pt x="1880115" y="1841355"/>
                  <a:pt x="1728120" y="1766387"/>
                  <a:pt x="1587600" y="1800000"/>
                </a:cubicBezTo>
                <a:cubicBezTo>
                  <a:pt x="1447080" y="1833613"/>
                  <a:pt x="1268799" y="1742688"/>
                  <a:pt x="1058400" y="1800000"/>
                </a:cubicBezTo>
                <a:cubicBezTo>
                  <a:pt x="848001" y="1857312"/>
                  <a:pt x="657073" y="1788049"/>
                  <a:pt x="554400" y="1800000"/>
                </a:cubicBezTo>
                <a:cubicBezTo>
                  <a:pt x="451727" y="1811951"/>
                  <a:pt x="252160" y="1775638"/>
                  <a:pt x="0" y="1800000"/>
                </a:cubicBezTo>
                <a:cubicBezTo>
                  <a:pt x="-42325" y="1683424"/>
                  <a:pt x="30199" y="1487799"/>
                  <a:pt x="0" y="1350000"/>
                </a:cubicBezTo>
                <a:cubicBezTo>
                  <a:pt x="-30199" y="1212201"/>
                  <a:pt x="13104" y="1126187"/>
                  <a:pt x="0" y="936000"/>
                </a:cubicBezTo>
                <a:cubicBezTo>
                  <a:pt x="-13104" y="745813"/>
                  <a:pt x="44136" y="626120"/>
                  <a:pt x="0" y="504000"/>
                </a:cubicBezTo>
                <a:cubicBezTo>
                  <a:pt x="-44136" y="381880"/>
                  <a:pt x="55399" y="207386"/>
                  <a:pt x="0" y="0"/>
                </a:cubicBezTo>
                <a:close/>
              </a:path>
              <a:path w="2520000" h="1800000" stroke="0" extrusionOk="0">
                <a:moveTo>
                  <a:pt x="0" y="0"/>
                </a:moveTo>
                <a:cubicBezTo>
                  <a:pt x="173961" y="-17965"/>
                  <a:pt x="314979" y="30011"/>
                  <a:pt x="529200" y="0"/>
                </a:cubicBezTo>
                <a:cubicBezTo>
                  <a:pt x="743421" y="-30011"/>
                  <a:pt x="826467" y="47887"/>
                  <a:pt x="1058400" y="0"/>
                </a:cubicBezTo>
                <a:cubicBezTo>
                  <a:pt x="1290333" y="-47887"/>
                  <a:pt x="1403270" y="7973"/>
                  <a:pt x="1587600" y="0"/>
                </a:cubicBezTo>
                <a:cubicBezTo>
                  <a:pt x="1771930" y="-7973"/>
                  <a:pt x="1905829" y="16123"/>
                  <a:pt x="2066400" y="0"/>
                </a:cubicBezTo>
                <a:cubicBezTo>
                  <a:pt x="2226971" y="-16123"/>
                  <a:pt x="2386617" y="24192"/>
                  <a:pt x="2520000" y="0"/>
                </a:cubicBezTo>
                <a:cubicBezTo>
                  <a:pt x="2556672" y="196391"/>
                  <a:pt x="2471342" y="251284"/>
                  <a:pt x="2520000" y="450000"/>
                </a:cubicBezTo>
                <a:cubicBezTo>
                  <a:pt x="2568658" y="648716"/>
                  <a:pt x="2491746" y="799583"/>
                  <a:pt x="2520000" y="900000"/>
                </a:cubicBezTo>
                <a:cubicBezTo>
                  <a:pt x="2548254" y="1000417"/>
                  <a:pt x="2498944" y="1156465"/>
                  <a:pt x="2520000" y="1314000"/>
                </a:cubicBezTo>
                <a:cubicBezTo>
                  <a:pt x="2541056" y="1471535"/>
                  <a:pt x="2468282" y="1677821"/>
                  <a:pt x="2520000" y="1800000"/>
                </a:cubicBezTo>
                <a:cubicBezTo>
                  <a:pt x="2367460" y="1850325"/>
                  <a:pt x="2191677" y="1749562"/>
                  <a:pt x="2091600" y="1800000"/>
                </a:cubicBezTo>
                <a:cubicBezTo>
                  <a:pt x="1991523" y="1850438"/>
                  <a:pt x="1870846" y="1786888"/>
                  <a:pt x="1663200" y="1800000"/>
                </a:cubicBezTo>
                <a:cubicBezTo>
                  <a:pt x="1455554" y="1813112"/>
                  <a:pt x="1317291" y="1781176"/>
                  <a:pt x="1159200" y="1800000"/>
                </a:cubicBezTo>
                <a:cubicBezTo>
                  <a:pt x="1001109" y="1818824"/>
                  <a:pt x="889984" y="1752794"/>
                  <a:pt x="630000" y="1800000"/>
                </a:cubicBezTo>
                <a:cubicBezTo>
                  <a:pt x="370016" y="1847206"/>
                  <a:pt x="132076" y="1768695"/>
                  <a:pt x="0" y="1800000"/>
                </a:cubicBezTo>
                <a:cubicBezTo>
                  <a:pt x="-33410" y="1627791"/>
                  <a:pt x="3493" y="1529462"/>
                  <a:pt x="0" y="1368000"/>
                </a:cubicBezTo>
                <a:cubicBezTo>
                  <a:pt x="-3493" y="1206538"/>
                  <a:pt x="3215" y="1081687"/>
                  <a:pt x="0" y="918000"/>
                </a:cubicBezTo>
                <a:cubicBezTo>
                  <a:pt x="-3215" y="754313"/>
                  <a:pt x="54822" y="563257"/>
                  <a:pt x="0" y="432000"/>
                </a:cubicBezTo>
                <a:cubicBezTo>
                  <a:pt x="-54822" y="300743"/>
                  <a:pt x="29481" y="163582"/>
                  <a:pt x="0" y="0"/>
                </a:cubicBezTo>
                <a:close/>
              </a:path>
            </a:pathLst>
          </a:custGeom>
          <a:ln w="38100">
            <a:noFill/>
            <a:extLst>
              <a:ext uri="{C807C97D-BFC1-408E-A445-0C87EB9F89A2}">
                <ask:lineSketchStyleProps xmlns:ask="http://schemas.microsoft.com/office/drawing/2018/sketchyshapes" sd="3658164222">
                  <a:prstGeom prst="rect">
                    <a:avLst/>
                  </a:prstGeom>
                  <ask:type>
                    <ask:lineSketchScribble/>
                  </ask:type>
                </ask:lineSketchStyleProps>
              </a:ext>
            </a:extLst>
          </a:ln>
        </p:spPr>
      </p:pic>
      <p:pic>
        <p:nvPicPr>
          <p:cNvPr id="31" name="Picture 30" descr="Edinburgh Castle situated on top of a hill with it's defensive wall encircling it.">
            <a:extLst>
              <a:ext uri="{FF2B5EF4-FFF2-40B4-BE49-F238E27FC236}">
                <a16:creationId xmlns:a16="http://schemas.microsoft.com/office/drawing/2014/main" id="{53B7D130-1FF1-4FAC-8F91-677A49E89776}"/>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6088914" y="1950869"/>
            <a:ext cx="2520000" cy="1800000"/>
          </a:xfrm>
          <a:custGeom>
            <a:avLst/>
            <a:gdLst>
              <a:gd name="csX0" fmla="*/ 0 w 2520000"/>
              <a:gd name="csY0" fmla="*/ 0 h 1800000"/>
              <a:gd name="csX1" fmla="*/ 554400 w 2520000"/>
              <a:gd name="csY1" fmla="*/ 0 h 1800000"/>
              <a:gd name="csX2" fmla="*/ 1108800 w 2520000"/>
              <a:gd name="csY2" fmla="*/ 0 h 1800000"/>
              <a:gd name="csX3" fmla="*/ 1663200 w 2520000"/>
              <a:gd name="csY3" fmla="*/ 0 h 1800000"/>
              <a:gd name="csX4" fmla="*/ 2520000 w 2520000"/>
              <a:gd name="csY4" fmla="*/ 0 h 1800000"/>
              <a:gd name="csX5" fmla="*/ 2520000 w 2520000"/>
              <a:gd name="csY5" fmla="*/ 450000 h 1800000"/>
              <a:gd name="csX6" fmla="*/ 2520000 w 2520000"/>
              <a:gd name="csY6" fmla="*/ 846000 h 1800000"/>
              <a:gd name="csX7" fmla="*/ 2520000 w 2520000"/>
              <a:gd name="csY7" fmla="*/ 1314000 h 1800000"/>
              <a:gd name="csX8" fmla="*/ 2520000 w 2520000"/>
              <a:gd name="csY8" fmla="*/ 1800000 h 1800000"/>
              <a:gd name="csX9" fmla="*/ 2016000 w 2520000"/>
              <a:gd name="csY9" fmla="*/ 1800000 h 1800000"/>
              <a:gd name="csX10" fmla="*/ 1587600 w 2520000"/>
              <a:gd name="csY10" fmla="*/ 1800000 h 1800000"/>
              <a:gd name="csX11" fmla="*/ 1058400 w 2520000"/>
              <a:gd name="csY11" fmla="*/ 1800000 h 1800000"/>
              <a:gd name="csX12" fmla="*/ 554400 w 2520000"/>
              <a:gd name="csY12" fmla="*/ 1800000 h 1800000"/>
              <a:gd name="csX13" fmla="*/ 0 w 2520000"/>
              <a:gd name="csY13" fmla="*/ 1800000 h 1800000"/>
              <a:gd name="csX14" fmla="*/ 0 w 2520000"/>
              <a:gd name="csY14" fmla="*/ 1350000 h 1800000"/>
              <a:gd name="csX15" fmla="*/ 0 w 2520000"/>
              <a:gd name="csY15" fmla="*/ 936000 h 1800000"/>
              <a:gd name="csX16" fmla="*/ 0 w 2520000"/>
              <a:gd name="csY16" fmla="*/ 504000 h 1800000"/>
              <a:gd name="csX17" fmla="*/ 0 w 2520000"/>
              <a:gd name="csY17" fmla="*/ 0 h 1800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2520000" h="1800000" fill="none" extrusionOk="0">
                <a:moveTo>
                  <a:pt x="0" y="0"/>
                </a:moveTo>
                <a:cubicBezTo>
                  <a:pt x="194063" y="-15419"/>
                  <a:pt x="321703" y="45522"/>
                  <a:pt x="554400" y="0"/>
                </a:cubicBezTo>
                <a:cubicBezTo>
                  <a:pt x="787097" y="-45522"/>
                  <a:pt x="948427" y="58061"/>
                  <a:pt x="1108800" y="0"/>
                </a:cubicBezTo>
                <a:cubicBezTo>
                  <a:pt x="1269173" y="-58061"/>
                  <a:pt x="1540387" y="27411"/>
                  <a:pt x="1663200" y="0"/>
                </a:cubicBezTo>
                <a:cubicBezTo>
                  <a:pt x="1786013" y="-27411"/>
                  <a:pt x="2322641" y="75486"/>
                  <a:pt x="2520000" y="0"/>
                </a:cubicBezTo>
                <a:cubicBezTo>
                  <a:pt x="2540693" y="203482"/>
                  <a:pt x="2493271" y="280186"/>
                  <a:pt x="2520000" y="450000"/>
                </a:cubicBezTo>
                <a:cubicBezTo>
                  <a:pt x="2546729" y="619814"/>
                  <a:pt x="2501251" y="671064"/>
                  <a:pt x="2520000" y="846000"/>
                </a:cubicBezTo>
                <a:cubicBezTo>
                  <a:pt x="2538749" y="1020936"/>
                  <a:pt x="2466209" y="1200389"/>
                  <a:pt x="2520000" y="1314000"/>
                </a:cubicBezTo>
                <a:cubicBezTo>
                  <a:pt x="2573791" y="1427611"/>
                  <a:pt x="2516568" y="1660444"/>
                  <a:pt x="2520000" y="1800000"/>
                </a:cubicBezTo>
                <a:cubicBezTo>
                  <a:pt x="2400674" y="1802974"/>
                  <a:pt x="2151885" y="1758645"/>
                  <a:pt x="2016000" y="1800000"/>
                </a:cubicBezTo>
                <a:cubicBezTo>
                  <a:pt x="1880115" y="1841355"/>
                  <a:pt x="1728120" y="1766387"/>
                  <a:pt x="1587600" y="1800000"/>
                </a:cubicBezTo>
                <a:cubicBezTo>
                  <a:pt x="1447080" y="1833613"/>
                  <a:pt x="1268799" y="1742688"/>
                  <a:pt x="1058400" y="1800000"/>
                </a:cubicBezTo>
                <a:cubicBezTo>
                  <a:pt x="848001" y="1857312"/>
                  <a:pt x="657073" y="1788049"/>
                  <a:pt x="554400" y="1800000"/>
                </a:cubicBezTo>
                <a:cubicBezTo>
                  <a:pt x="451727" y="1811951"/>
                  <a:pt x="252160" y="1775638"/>
                  <a:pt x="0" y="1800000"/>
                </a:cubicBezTo>
                <a:cubicBezTo>
                  <a:pt x="-42325" y="1683424"/>
                  <a:pt x="30199" y="1487799"/>
                  <a:pt x="0" y="1350000"/>
                </a:cubicBezTo>
                <a:cubicBezTo>
                  <a:pt x="-30199" y="1212201"/>
                  <a:pt x="13104" y="1126187"/>
                  <a:pt x="0" y="936000"/>
                </a:cubicBezTo>
                <a:cubicBezTo>
                  <a:pt x="-13104" y="745813"/>
                  <a:pt x="44136" y="626120"/>
                  <a:pt x="0" y="504000"/>
                </a:cubicBezTo>
                <a:cubicBezTo>
                  <a:pt x="-44136" y="381880"/>
                  <a:pt x="55399" y="207386"/>
                  <a:pt x="0" y="0"/>
                </a:cubicBezTo>
                <a:close/>
              </a:path>
              <a:path w="2520000" h="1800000" stroke="0" extrusionOk="0">
                <a:moveTo>
                  <a:pt x="0" y="0"/>
                </a:moveTo>
                <a:cubicBezTo>
                  <a:pt x="173961" y="-17965"/>
                  <a:pt x="314979" y="30011"/>
                  <a:pt x="529200" y="0"/>
                </a:cubicBezTo>
                <a:cubicBezTo>
                  <a:pt x="743421" y="-30011"/>
                  <a:pt x="826467" y="47887"/>
                  <a:pt x="1058400" y="0"/>
                </a:cubicBezTo>
                <a:cubicBezTo>
                  <a:pt x="1290333" y="-47887"/>
                  <a:pt x="1403270" y="7973"/>
                  <a:pt x="1587600" y="0"/>
                </a:cubicBezTo>
                <a:cubicBezTo>
                  <a:pt x="1771930" y="-7973"/>
                  <a:pt x="1905829" y="16123"/>
                  <a:pt x="2066400" y="0"/>
                </a:cubicBezTo>
                <a:cubicBezTo>
                  <a:pt x="2226971" y="-16123"/>
                  <a:pt x="2386617" y="24192"/>
                  <a:pt x="2520000" y="0"/>
                </a:cubicBezTo>
                <a:cubicBezTo>
                  <a:pt x="2556672" y="196391"/>
                  <a:pt x="2471342" y="251284"/>
                  <a:pt x="2520000" y="450000"/>
                </a:cubicBezTo>
                <a:cubicBezTo>
                  <a:pt x="2568658" y="648716"/>
                  <a:pt x="2491746" y="799583"/>
                  <a:pt x="2520000" y="900000"/>
                </a:cubicBezTo>
                <a:cubicBezTo>
                  <a:pt x="2548254" y="1000417"/>
                  <a:pt x="2498944" y="1156465"/>
                  <a:pt x="2520000" y="1314000"/>
                </a:cubicBezTo>
                <a:cubicBezTo>
                  <a:pt x="2541056" y="1471535"/>
                  <a:pt x="2468282" y="1677821"/>
                  <a:pt x="2520000" y="1800000"/>
                </a:cubicBezTo>
                <a:cubicBezTo>
                  <a:pt x="2367460" y="1850325"/>
                  <a:pt x="2191677" y="1749562"/>
                  <a:pt x="2091600" y="1800000"/>
                </a:cubicBezTo>
                <a:cubicBezTo>
                  <a:pt x="1991523" y="1850438"/>
                  <a:pt x="1870846" y="1786888"/>
                  <a:pt x="1663200" y="1800000"/>
                </a:cubicBezTo>
                <a:cubicBezTo>
                  <a:pt x="1455554" y="1813112"/>
                  <a:pt x="1317291" y="1781176"/>
                  <a:pt x="1159200" y="1800000"/>
                </a:cubicBezTo>
                <a:cubicBezTo>
                  <a:pt x="1001109" y="1818824"/>
                  <a:pt x="889984" y="1752794"/>
                  <a:pt x="630000" y="1800000"/>
                </a:cubicBezTo>
                <a:cubicBezTo>
                  <a:pt x="370016" y="1847206"/>
                  <a:pt x="132076" y="1768695"/>
                  <a:pt x="0" y="1800000"/>
                </a:cubicBezTo>
                <a:cubicBezTo>
                  <a:pt x="-33410" y="1627791"/>
                  <a:pt x="3493" y="1529462"/>
                  <a:pt x="0" y="1368000"/>
                </a:cubicBezTo>
                <a:cubicBezTo>
                  <a:pt x="-3493" y="1206538"/>
                  <a:pt x="3215" y="1081687"/>
                  <a:pt x="0" y="918000"/>
                </a:cubicBezTo>
                <a:cubicBezTo>
                  <a:pt x="-3215" y="754313"/>
                  <a:pt x="54822" y="563257"/>
                  <a:pt x="0" y="432000"/>
                </a:cubicBezTo>
                <a:cubicBezTo>
                  <a:pt x="-54822" y="300743"/>
                  <a:pt x="29481" y="163582"/>
                  <a:pt x="0" y="0"/>
                </a:cubicBezTo>
                <a:close/>
              </a:path>
            </a:pathLst>
          </a:custGeom>
          <a:ln w="38100">
            <a:noFill/>
            <a:extLst>
              <a:ext uri="{C807C97D-BFC1-408E-A445-0C87EB9F89A2}">
                <ask:lineSketchStyleProps xmlns:ask="http://schemas.microsoft.com/office/drawing/2018/sketchyshapes" sd="3658164222">
                  <a:prstGeom prst="rect">
                    <a:avLst/>
                  </a:prstGeom>
                  <ask:type>
                    <ask:lineSketchScribble/>
                  </ask:type>
                </ask:lineSketchStyleProps>
              </a:ext>
            </a:extLst>
          </a:ln>
        </p:spPr>
      </p:pic>
      <p:pic>
        <p:nvPicPr>
          <p:cNvPr id="7" name="Picture 6" descr="The outside of Glasgow Cathedral with trees to the left, graves of the Necropolis in front and other city buildings behind.">
            <a:extLst>
              <a:ext uri="{FF2B5EF4-FFF2-40B4-BE49-F238E27FC236}">
                <a16:creationId xmlns:a16="http://schemas.microsoft.com/office/drawing/2014/main" id="{1AA5B3E2-697C-4C41-A692-69514D465F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49319" y="3868458"/>
            <a:ext cx="2520000" cy="1800000"/>
          </a:xfrm>
          <a:prstGeom prst="rect">
            <a:avLst/>
          </a:prstGeom>
        </p:spPr>
      </p:pic>
      <p:pic>
        <p:nvPicPr>
          <p:cNvPr id="33" name="Picture 32" descr="An exterior view of Stanley Mills, Perthshire, showing the bell tower and laide. ">
            <a:extLst>
              <a:ext uri="{FF2B5EF4-FFF2-40B4-BE49-F238E27FC236}">
                <a16:creationId xmlns:a16="http://schemas.microsoft.com/office/drawing/2014/main" id="{1F7AA8AF-5257-4A61-9E7D-3C60981E5A47}"/>
              </a:ext>
            </a:extLst>
          </p:cNvPr>
          <p:cNvPicPr>
            <a:picLocks/>
          </p:cNvPicPr>
          <p:nvPr/>
        </p:nvPicPr>
        <p:blipFill rotWithShape="1">
          <a:blip r:embed="rId6" cstate="screen">
            <a:extLst>
              <a:ext uri="{28A0092B-C50C-407E-A947-70E740481C1C}">
                <a14:useLocalDpi xmlns:a14="http://schemas.microsoft.com/office/drawing/2010/main"/>
              </a:ext>
            </a:extLst>
          </a:blip>
          <a:srcRect/>
          <a:stretch/>
        </p:blipFill>
        <p:spPr>
          <a:xfrm>
            <a:off x="6088914" y="3868458"/>
            <a:ext cx="2520000" cy="1800000"/>
          </a:xfrm>
          <a:custGeom>
            <a:avLst/>
            <a:gdLst>
              <a:gd name="csX0" fmla="*/ 0 w 2520000"/>
              <a:gd name="csY0" fmla="*/ 0 h 1800000"/>
              <a:gd name="csX1" fmla="*/ 554400 w 2520000"/>
              <a:gd name="csY1" fmla="*/ 0 h 1800000"/>
              <a:gd name="csX2" fmla="*/ 1108800 w 2520000"/>
              <a:gd name="csY2" fmla="*/ 0 h 1800000"/>
              <a:gd name="csX3" fmla="*/ 1663200 w 2520000"/>
              <a:gd name="csY3" fmla="*/ 0 h 1800000"/>
              <a:gd name="csX4" fmla="*/ 2520000 w 2520000"/>
              <a:gd name="csY4" fmla="*/ 0 h 1800000"/>
              <a:gd name="csX5" fmla="*/ 2520000 w 2520000"/>
              <a:gd name="csY5" fmla="*/ 450000 h 1800000"/>
              <a:gd name="csX6" fmla="*/ 2520000 w 2520000"/>
              <a:gd name="csY6" fmla="*/ 846000 h 1800000"/>
              <a:gd name="csX7" fmla="*/ 2520000 w 2520000"/>
              <a:gd name="csY7" fmla="*/ 1314000 h 1800000"/>
              <a:gd name="csX8" fmla="*/ 2520000 w 2520000"/>
              <a:gd name="csY8" fmla="*/ 1800000 h 1800000"/>
              <a:gd name="csX9" fmla="*/ 2016000 w 2520000"/>
              <a:gd name="csY9" fmla="*/ 1800000 h 1800000"/>
              <a:gd name="csX10" fmla="*/ 1587600 w 2520000"/>
              <a:gd name="csY10" fmla="*/ 1800000 h 1800000"/>
              <a:gd name="csX11" fmla="*/ 1058400 w 2520000"/>
              <a:gd name="csY11" fmla="*/ 1800000 h 1800000"/>
              <a:gd name="csX12" fmla="*/ 554400 w 2520000"/>
              <a:gd name="csY12" fmla="*/ 1800000 h 1800000"/>
              <a:gd name="csX13" fmla="*/ 0 w 2520000"/>
              <a:gd name="csY13" fmla="*/ 1800000 h 1800000"/>
              <a:gd name="csX14" fmla="*/ 0 w 2520000"/>
              <a:gd name="csY14" fmla="*/ 1350000 h 1800000"/>
              <a:gd name="csX15" fmla="*/ 0 w 2520000"/>
              <a:gd name="csY15" fmla="*/ 936000 h 1800000"/>
              <a:gd name="csX16" fmla="*/ 0 w 2520000"/>
              <a:gd name="csY16" fmla="*/ 504000 h 1800000"/>
              <a:gd name="csX17" fmla="*/ 0 w 2520000"/>
              <a:gd name="csY17" fmla="*/ 0 h 1800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2520000" h="1800000" fill="none" extrusionOk="0">
                <a:moveTo>
                  <a:pt x="0" y="0"/>
                </a:moveTo>
                <a:cubicBezTo>
                  <a:pt x="194063" y="-15419"/>
                  <a:pt x="321703" y="45522"/>
                  <a:pt x="554400" y="0"/>
                </a:cubicBezTo>
                <a:cubicBezTo>
                  <a:pt x="787097" y="-45522"/>
                  <a:pt x="948427" y="58061"/>
                  <a:pt x="1108800" y="0"/>
                </a:cubicBezTo>
                <a:cubicBezTo>
                  <a:pt x="1269173" y="-58061"/>
                  <a:pt x="1540387" y="27411"/>
                  <a:pt x="1663200" y="0"/>
                </a:cubicBezTo>
                <a:cubicBezTo>
                  <a:pt x="1786013" y="-27411"/>
                  <a:pt x="2322641" y="75486"/>
                  <a:pt x="2520000" y="0"/>
                </a:cubicBezTo>
                <a:cubicBezTo>
                  <a:pt x="2540693" y="203482"/>
                  <a:pt x="2493271" y="280186"/>
                  <a:pt x="2520000" y="450000"/>
                </a:cubicBezTo>
                <a:cubicBezTo>
                  <a:pt x="2546729" y="619814"/>
                  <a:pt x="2501251" y="671064"/>
                  <a:pt x="2520000" y="846000"/>
                </a:cubicBezTo>
                <a:cubicBezTo>
                  <a:pt x="2538749" y="1020936"/>
                  <a:pt x="2466209" y="1200389"/>
                  <a:pt x="2520000" y="1314000"/>
                </a:cubicBezTo>
                <a:cubicBezTo>
                  <a:pt x="2573791" y="1427611"/>
                  <a:pt x="2516568" y="1660444"/>
                  <a:pt x="2520000" y="1800000"/>
                </a:cubicBezTo>
                <a:cubicBezTo>
                  <a:pt x="2400674" y="1802974"/>
                  <a:pt x="2151885" y="1758645"/>
                  <a:pt x="2016000" y="1800000"/>
                </a:cubicBezTo>
                <a:cubicBezTo>
                  <a:pt x="1880115" y="1841355"/>
                  <a:pt x="1728120" y="1766387"/>
                  <a:pt x="1587600" y="1800000"/>
                </a:cubicBezTo>
                <a:cubicBezTo>
                  <a:pt x="1447080" y="1833613"/>
                  <a:pt x="1268799" y="1742688"/>
                  <a:pt x="1058400" y="1800000"/>
                </a:cubicBezTo>
                <a:cubicBezTo>
                  <a:pt x="848001" y="1857312"/>
                  <a:pt x="657073" y="1788049"/>
                  <a:pt x="554400" y="1800000"/>
                </a:cubicBezTo>
                <a:cubicBezTo>
                  <a:pt x="451727" y="1811951"/>
                  <a:pt x="252160" y="1775638"/>
                  <a:pt x="0" y="1800000"/>
                </a:cubicBezTo>
                <a:cubicBezTo>
                  <a:pt x="-42325" y="1683424"/>
                  <a:pt x="30199" y="1487799"/>
                  <a:pt x="0" y="1350000"/>
                </a:cubicBezTo>
                <a:cubicBezTo>
                  <a:pt x="-30199" y="1212201"/>
                  <a:pt x="13104" y="1126187"/>
                  <a:pt x="0" y="936000"/>
                </a:cubicBezTo>
                <a:cubicBezTo>
                  <a:pt x="-13104" y="745813"/>
                  <a:pt x="44136" y="626120"/>
                  <a:pt x="0" y="504000"/>
                </a:cubicBezTo>
                <a:cubicBezTo>
                  <a:pt x="-44136" y="381880"/>
                  <a:pt x="55399" y="207386"/>
                  <a:pt x="0" y="0"/>
                </a:cubicBezTo>
                <a:close/>
              </a:path>
              <a:path w="2520000" h="1800000" stroke="0" extrusionOk="0">
                <a:moveTo>
                  <a:pt x="0" y="0"/>
                </a:moveTo>
                <a:cubicBezTo>
                  <a:pt x="173961" y="-17965"/>
                  <a:pt x="314979" y="30011"/>
                  <a:pt x="529200" y="0"/>
                </a:cubicBezTo>
                <a:cubicBezTo>
                  <a:pt x="743421" y="-30011"/>
                  <a:pt x="826467" y="47887"/>
                  <a:pt x="1058400" y="0"/>
                </a:cubicBezTo>
                <a:cubicBezTo>
                  <a:pt x="1290333" y="-47887"/>
                  <a:pt x="1403270" y="7973"/>
                  <a:pt x="1587600" y="0"/>
                </a:cubicBezTo>
                <a:cubicBezTo>
                  <a:pt x="1771930" y="-7973"/>
                  <a:pt x="1905829" y="16123"/>
                  <a:pt x="2066400" y="0"/>
                </a:cubicBezTo>
                <a:cubicBezTo>
                  <a:pt x="2226971" y="-16123"/>
                  <a:pt x="2386617" y="24192"/>
                  <a:pt x="2520000" y="0"/>
                </a:cubicBezTo>
                <a:cubicBezTo>
                  <a:pt x="2556672" y="196391"/>
                  <a:pt x="2471342" y="251284"/>
                  <a:pt x="2520000" y="450000"/>
                </a:cubicBezTo>
                <a:cubicBezTo>
                  <a:pt x="2568658" y="648716"/>
                  <a:pt x="2491746" y="799583"/>
                  <a:pt x="2520000" y="900000"/>
                </a:cubicBezTo>
                <a:cubicBezTo>
                  <a:pt x="2548254" y="1000417"/>
                  <a:pt x="2498944" y="1156465"/>
                  <a:pt x="2520000" y="1314000"/>
                </a:cubicBezTo>
                <a:cubicBezTo>
                  <a:pt x="2541056" y="1471535"/>
                  <a:pt x="2468282" y="1677821"/>
                  <a:pt x="2520000" y="1800000"/>
                </a:cubicBezTo>
                <a:cubicBezTo>
                  <a:pt x="2367460" y="1850325"/>
                  <a:pt x="2191677" y="1749562"/>
                  <a:pt x="2091600" y="1800000"/>
                </a:cubicBezTo>
                <a:cubicBezTo>
                  <a:pt x="1991523" y="1850438"/>
                  <a:pt x="1870846" y="1786888"/>
                  <a:pt x="1663200" y="1800000"/>
                </a:cubicBezTo>
                <a:cubicBezTo>
                  <a:pt x="1455554" y="1813112"/>
                  <a:pt x="1317291" y="1781176"/>
                  <a:pt x="1159200" y="1800000"/>
                </a:cubicBezTo>
                <a:cubicBezTo>
                  <a:pt x="1001109" y="1818824"/>
                  <a:pt x="889984" y="1752794"/>
                  <a:pt x="630000" y="1800000"/>
                </a:cubicBezTo>
                <a:cubicBezTo>
                  <a:pt x="370016" y="1847206"/>
                  <a:pt x="132076" y="1768695"/>
                  <a:pt x="0" y="1800000"/>
                </a:cubicBezTo>
                <a:cubicBezTo>
                  <a:pt x="-33410" y="1627791"/>
                  <a:pt x="3493" y="1529462"/>
                  <a:pt x="0" y="1368000"/>
                </a:cubicBezTo>
                <a:cubicBezTo>
                  <a:pt x="-3493" y="1206538"/>
                  <a:pt x="3215" y="1081687"/>
                  <a:pt x="0" y="918000"/>
                </a:cubicBezTo>
                <a:cubicBezTo>
                  <a:pt x="-3215" y="754313"/>
                  <a:pt x="54822" y="563257"/>
                  <a:pt x="0" y="432000"/>
                </a:cubicBezTo>
                <a:cubicBezTo>
                  <a:pt x="-54822" y="300743"/>
                  <a:pt x="29481" y="163582"/>
                  <a:pt x="0" y="0"/>
                </a:cubicBezTo>
                <a:close/>
              </a:path>
            </a:pathLst>
          </a:custGeom>
          <a:solidFill>
            <a:schemeClr val="accent6"/>
          </a:solidFill>
          <a:ln w="38100">
            <a:noFill/>
            <a:extLst>
              <a:ext uri="{C807C97D-BFC1-408E-A445-0C87EB9F89A2}">
                <ask:lineSketchStyleProps xmlns:ask="http://schemas.microsoft.com/office/drawing/2018/sketchyshapes" sd="3658164222">
                  <a:prstGeom prst="rect">
                    <a:avLst/>
                  </a:prstGeom>
                  <ask:type>
                    <ask:lineSketchScribble/>
                  </ask:type>
                </ask:lineSketchStyleProps>
              </a:ext>
            </a:extLst>
          </a:ln>
        </p:spPr>
      </p:pic>
    </p:spTree>
    <p:extLst>
      <p:ext uri="{BB962C8B-B14F-4D97-AF65-F5344CB8AC3E}">
        <p14:creationId xmlns:p14="http://schemas.microsoft.com/office/powerpoint/2010/main" val="44907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F825B-B80F-48D4-9FFE-EA4DFDC061D3}"/>
              </a:ext>
            </a:extLst>
          </p:cNvPr>
          <p:cNvSpPr>
            <a:spLocks noGrp="1"/>
          </p:cNvSpPr>
          <p:nvPr>
            <p:ph type="title"/>
          </p:nvPr>
        </p:nvSpPr>
        <p:spPr>
          <a:xfrm>
            <a:off x="702711" y="513455"/>
            <a:ext cx="7986712" cy="604925"/>
          </a:xfrm>
        </p:spPr>
        <p:txBody>
          <a:bodyPr/>
          <a:lstStyle/>
          <a:p>
            <a:r>
              <a:rPr lang="en-GB"/>
              <a:t>What is heritage?</a:t>
            </a:r>
          </a:p>
        </p:txBody>
      </p:sp>
      <p:sp>
        <p:nvSpPr>
          <p:cNvPr id="3" name="Text Placeholder 2">
            <a:extLst>
              <a:ext uri="{FF2B5EF4-FFF2-40B4-BE49-F238E27FC236}">
                <a16:creationId xmlns:a16="http://schemas.microsoft.com/office/drawing/2014/main" id="{6D296ECD-7880-4DF5-B00A-C08AF8A4B3E2}"/>
              </a:ext>
            </a:extLst>
          </p:cNvPr>
          <p:cNvSpPr>
            <a:spLocks noGrp="1"/>
          </p:cNvSpPr>
          <p:nvPr>
            <p:ph type="body" sz="quarter" idx="10"/>
          </p:nvPr>
        </p:nvSpPr>
        <p:spPr>
          <a:xfrm>
            <a:off x="712789" y="1758010"/>
            <a:ext cx="7989886" cy="295842"/>
          </a:xfrm>
        </p:spPr>
        <p:txBody>
          <a:bodyPr/>
          <a:lstStyle/>
          <a:p>
            <a:r>
              <a:rPr lang="en-GB"/>
              <a:t>Historic buildings are one example.</a:t>
            </a:r>
          </a:p>
        </p:txBody>
      </p:sp>
      <p:sp>
        <p:nvSpPr>
          <p:cNvPr id="4" name="Text Placeholder 3">
            <a:extLst>
              <a:ext uri="{FF2B5EF4-FFF2-40B4-BE49-F238E27FC236}">
                <a16:creationId xmlns:a16="http://schemas.microsoft.com/office/drawing/2014/main" id="{EE5645C8-805D-4188-A5D5-E9AF5E876716}"/>
              </a:ext>
            </a:extLst>
          </p:cNvPr>
          <p:cNvSpPr>
            <a:spLocks noGrp="1"/>
          </p:cNvSpPr>
          <p:nvPr>
            <p:ph type="body" sz="quarter" idx="11"/>
          </p:nvPr>
        </p:nvSpPr>
        <p:spPr>
          <a:xfrm>
            <a:off x="914746" y="2359513"/>
            <a:ext cx="2945222" cy="1950159"/>
          </a:xfrm>
        </p:spPr>
        <p:txBody>
          <a:bodyPr/>
          <a:lstStyle/>
          <a:p>
            <a:pPr marL="342900" indent="-342900">
              <a:buFont typeface="Arial" panose="020B0604020202020204" pitchFamily="34" charset="0"/>
              <a:buChar char="•"/>
            </a:pPr>
            <a:r>
              <a:rPr lang="en-GB" dirty="0"/>
              <a:t>Can you think of others?</a:t>
            </a:r>
          </a:p>
          <a:p>
            <a:pPr marL="342900" indent="-342900">
              <a:buFont typeface="Arial" panose="020B0604020202020204" pitchFamily="34" charset="0"/>
              <a:buChar char="•"/>
            </a:pPr>
            <a:r>
              <a:rPr lang="en-GB" dirty="0"/>
              <a:t>Discuss in pairs or groups what the definition of </a:t>
            </a:r>
            <a:r>
              <a:rPr lang="en-GB" b="1" dirty="0"/>
              <a:t>“heritage” </a:t>
            </a:r>
            <a:r>
              <a:rPr lang="en-GB" dirty="0"/>
              <a:t>is.</a:t>
            </a:r>
          </a:p>
          <a:p>
            <a:endParaRPr lang="en-GB" dirty="0"/>
          </a:p>
        </p:txBody>
      </p:sp>
      <p:sp>
        <p:nvSpPr>
          <p:cNvPr id="10" name="TextBox 9">
            <a:extLst>
              <a:ext uri="{FF2B5EF4-FFF2-40B4-BE49-F238E27FC236}">
                <a16:creationId xmlns:a16="http://schemas.microsoft.com/office/drawing/2014/main" id="{7317A337-42FD-465E-B509-B133DB375226}"/>
              </a:ext>
            </a:extLst>
          </p:cNvPr>
          <p:cNvSpPr txBox="1"/>
          <p:nvPr/>
        </p:nvSpPr>
        <p:spPr>
          <a:xfrm>
            <a:off x="712789" y="4418255"/>
            <a:ext cx="3204436" cy="1446550"/>
          </a:xfrm>
          <a:prstGeom prst="rect">
            <a:avLst/>
          </a:prstGeom>
          <a:noFill/>
        </p:spPr>
        <p:txBody>
          <a:bodyPr wrap="square" rtlCol="0">
            <a:spAutoFit/>
          </a:bodyPr>
          <a:lstStyle/>
          <a:p>
            <a:r>
              <a:rPr lang="en-GB" sz="2200">
                <a:latin typeface="Gotham Book" pitchFamily="50" charset="0"/>
              </a:rPr>
              <a:t>To explore further, try the activities in the </a:t>
            </a:r>
            <a:r>
              <a:rPr lang="en-GB" sz="2200" b="1">
                <a:solidFill>
                  <a:schemeClr val="tx2"/>
                </a:solidFill>
                <a:latin typeface="Gotham Book" pitchFamily="50" charset="0"/>
              </a:rPr>
              <a:t>What is heritage </a:t>
            </a:r>
            <a:r>
              <a:rPr lang="en-GB" sz="2200" err="1">
                <a:latin typeface="Gotham Book" pitchFamily="50" charset="0"/>
              </a:rPr>
              <a:t>powerpoint</a:t>
            </a:r>
            <a:r>
              <a:rPr lang="en-GB" sz="2200">
                <a:latin typeface="Gotham Book" pitchFamily="50" charset="0"/>
              </a:rPr>
              <a:t>.</a:t>
            </a:r>
            <a:endParaRPr lang="en-GB"/>
          </a:p>
        </p:txBody>
      </p:sp>
      <p:pic>
        <p:nvPicPr>
          <p:cNvPr id="16" name="Picture Placeholder 15" descr="Bonawe Iron Furnace, a two storey stone building in the side of a hill with stone remains of other structures, with hills and trees in the background.">
            <a:extLst>
              <a:ext uri="{FF2B5EF4-FFF2-40B4-BE49-F238E27FC236}">
                <a16:creationId xmlns:a16="http://schemas.microsoft.com/office/drawing/2014/main" id="{64ADD199-378B-4C79-88BD-63693821144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4383088" y="2481236"/>
            <a:ext cx="4319587" cy="2881313"/>
          </a:xfrm>
        </p:spPr>
      </p:pic>
      <p:sp>
        <p:nvSpPr>
          <p:cNvPr id="7" name="Text Placeholder 6">
            <a:extLst>
              <a:ext uri="{FF2B5EF4-FFF2-40B4-BE49-F238E27FC236}">
                <a16:creationId xmlns:a16="http://schemas.microsoft.com/office/drawing/2014/main" id="{D71503D3-2FD2-4C11-8B11-5A467CBBA8D0}"/>
              </a:ext>
            </a:extLst>
          </p:cNvPr>
          <p:cNvSpPr>
            <a:spLocks noGrp="1"/>
          </p:cNvSpPr>
          <p:nvPr>
            <p:ph type="body" sz="quarter" idx="14"/>
          </p:nvPr>
        </p:nvSpPr>
        <p:spPr>
          <a:xfrm>
            <a:off x="6032478" y="5559009"/>
            <a:ext cx="2670197" cy="179048"/>
          </a:xfrm>
        </p:spPr>
        <p:txBody>
          <a:bodyPr/>
          <a:lstStyle/>
          <a:p>
            <a:r>
              <a:rPr lang="en-GB" sz="1400" err="1"/>
              <a:t>Bonawe</a:t>
            </a:r>
            <a:r>
              <a:rPr lang="en-GB" sz="1400"/>
              <a:t> Iron Furnace, Argyll.</a:t>
            </a:r>
          </a:p>
        </p:txBody>
      </p:sp>
    </p:spTree>
    <p:extLst>
      <p:ext uri="{BB962C8B-B14F-4D97-AF65-F5344CB8AC3E}">
        <p14:creationId xmlns:p14="http://schemas.microsoft.com/office/powerpoint/2010/main" val="281294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7E6FC-987A-4B2B-9F42-781970C336A9}"/>
              </a:ext>
            </a:extLst>
          </p:cNvPr>
          <p:cNvSpPr>
            <a:spLocks noGrp="1"/>
          </p:cNvSpPr>
          <p:nvPr>
            <p:ph type="title"/>
          </p:nvPr>
        </p:nvSpPr>
        <p:spPr/>
        <p:txBody>
          <a:bodyPr/>
          <a:lstStyle/>
          <a:p>
            <a:r>
              <a:rPr lang="en-GB"/>
              <a:t>Local heritage</a:t>
            </a:r>
          </a:p>
        </p:txBody>
      </p:sp>
      <p:sp>
        <p:nvSpPr>
          <p:cNvPr id="3" name="Text Placeholder 2">
            <a:extLst>
              <a:ext uri="{FF2B5EF4-FFF2-40B4-BE49-F238E27FC236}">
                <a16:creationId xmlns:a16="http://schemas.microsoft.com/office/drawing/2014/main" id="{B72335C3-D239-47CC-B775-7AC1FAF7ACEF}"/>
              </a:ext>
            </a:extLst>
          </p:cNvPr>
          <p:cNvSpPr>
            <a:spLocks noGrp="1"/>
          </p:cNvSpPr>
          <p:nvPr>
            <p:ph type="body" sz="quarter" idx="10"/>
          </p:nvPr>
        </p:nvSpPr>
        <p:spPr>
          <a:xfrm>
            <a:off x="712789" y="1743217"/>
            <a:ext cx="3536922" cy="395287"/>
          </a:xfrm>
        </p:spPr>
        <p:txBody>
          <a:bodyPr/>
          <a:lstStyle/>
          <a:p>
            <a:r>
              <a:rPr lang="en-GB">
                <a:cs typeface="Arial" panose="020B0604020202020204" pitchFamily="34" charset="0"/>
              </a:rPr>
              <a:t>Historic sites and places can help create a sense of identity.</a:t>
            </a:r>
          </a:p>
          <a:p>
            <a:endParaRPr lang="en-GB"/>
          </a:p>
        </p:txBody>
      </p:sp>
      <p:sp>
        <p:nvSpPr>
          <p:cNvPr id="4" name="Text Placeholder 3">
            <a:extLst>
              <a:ext uri="{FF2B5EF4-FFF2-40B4-BE49-F238E27FC236}">
                <a16:creationId xmlns:a16="http://schemas.microsoft.com/office/drawing/2014/main" id="{5A441026-1617-4CE2-9DC4-B8A07CDCF942}"/>
              </a:ext>
            </a:extLst>
          </p:cNvPr>
          <p:cNvSpPr>
            <a:spLocks noGrp="1"/>
          </p:cNvSpPr>
          <p:nvPr>
            <p:ph type="body" sz="quarter" idx="11"/>
          </p:nvPr>
        </p:nvSpPr>
        <p:spPr>
          <a:xfrm>
            <a:off x="702712" y="2887254"/>
            <a:ext cx="3536922" cy="3363643"/>
          </a:xfrm>
        </p:spPr>
        <p:txBody>
          <a:bodyPr/>
          <a:lstStyle/>
          <a:p>
            <a:pPr>
              <a:spcAft>
                <a:spcPts val="1200"/>
              </a:spcAft>
            </a:pPr>
            <a:r>
              <a:rPr lang="en-GB"/>
              <a:t>Their stories connect us to where we come from.</a:t>
            </a:r>
          </a:p>
          <a:p>
            <a:pPr>
              <a:spcAft>
                <a:spcPts val="1200"/>
              </a:spcAft>
            </a:pPr>
            <a:r>
              <a:rPr lang="en-GB"/>
              <a:t>They might be places we walk past every day and don’t really notice.</a:t>
            </a:r>
          </a:p>
          <a:p>
            <a:pPr>
              <a:spcAft>
                <a:spcPts val="1200"/>
              </a:spcAft>
            </a:pPr>
            <a:r>
              <a:rPr lang="en-GB"/>
              <a:t>But if they were destroyed or lost, part of the identity of the town, city or village would be lost.</a:t>
            </a:r>
          </a:p>
          <a:p>
            <a:endParaRPr lang="en-GB"/>
          </a:p>
        </p:txBody>
      </p:sp>
      <p:pic>
        <p:nvPicPr>
          <p:cNvPr id="10" name="Picture 9" descr="Castleview primary school's logo and website banner featuring Craigmillar Castle.">
            <a:extLst>
              <a:ext uri="{FF2B5EF4-FFF2-40B4-BE49-F238E27FC236}">
                <a16:creationId xmlns:a16="http://schemas.microsoft.com/office/drawing/2014/main" id="{104BBD3C-0A9F-4208-9901-329B12573E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83087" y="1770083"/>
            <a:ext cx="4319587" cy="595292"/>
          </a:xfrm>
          <a:prstGeom prst="rect">
            <a:avLst/>
          </a:prstGeom>
        </p:spPr>
      </p:pic>
      <p:pic>
        <p:nvPicPr>
          <p:cNvPr id="9" name="Picture Placeholder 8" descr="Aerial view of Craigmillar Castle, a mostly roofless stone building and it's walled grounds, with parkland and buildings beyond.">
            <a:extLst>
              <a:ext uri="{FF2B5EF4-FFF2-40B4-BE49-F238E27FC236}">
                <a16:creationId xmlns:a16="http://schemas.microsoft.com/office/drawing/2014/main" id="{5A506ABF-7F6E-4B8A-B93B-47150CF48172}"/>
              </a:ext>
            </a:extLst>
          </p:cNvPr>
          <p:cNvPicPr>
            <a:picLocks noGrp="1" noChangeAspect="1"/>
          </p:cNvPicPr>
          <p:nvPr>
            <p:ph type="pic" sz="quarter" idx="13"/>
          </p:nvPr>
        </p:nvPicPr>
        <p:blipFill>
          <a:blip r:embed="rId4" cstate="screen">
            <a:extLst>
              <a:ext uri="{28A0092B-C50C-407E-A947-70E740481C1C}">
                <a14:useLocalDpi xmlns:a14="http://schemas.microsoft.com/office/drawing/2010/main"/>
              </a:ext>
            </a:extLst>
          </a:blip>
          <a:srcRect/>
          <a:stretch>
            <a:fillRect/>
          </a:stretch>
        </p:blipFill>
        <p:spPr>
          <a:xfrm>
            <a:off x="4383088" y="2365375"/>
            <a:ext cx="4319587" cy="2879725"/>
          </a:xfrm>
        </p:spPr>
      </p:pic>
      <p:sp>
        <p:nvSpPr>
          <p:cNvPr id="7" name="Text Placeholder 6">
            <a:extLst>
              <a:ext uri="{FF2B5EF4-FFF2-40B4-BE49-F238E27FC236}">
                <a16:creationId xmlns:a16="http://schemas.microsoft.com/office/drawing/2014/main" id="{8F2765CE-34E7-4CA9-B075-517BECED3D23}"/>
              </a:ext>
            </a:extLst>
          </p:cNvPr>
          <p:cNvSpPr>
            <a:spLocks noGrp="1"/>
          </p:cNvSpPr>
          <p:nvPr>
            <p:ph type="body" sz="quarter" idx="14"/>
          </p:nvPr>
        </p:nvSpPr>
        <p:spPr>
          <a:xfrm>
            <a:off x="4383088" y="5444362"/>
            <a:ext cx="4319587" cy="806536"/>
          </a:xfrm>
        </p:spPr>
        <p:txBody>
          <a:bodyPr/>
          <a:lstStyle/>
          <a:p>
            <a:r>
              <a:rPr lang="en-GB" sz="1400" b="1">
                <a:latin typeface="+mn-lt"/>
              </a:rPr>
              <a:t>Top: </a:t>
            </a:r>
            <a:r>
              <a:rPr lang="en-GB" sz="1400"/>
              <a:t>Craigmillar’s local primary school use the castle in their logo and school website.</a:t>
            </a:r>
          </a:p>
          <a:p>
            <a:r>
              <a:rPr lang="en-GB" sz="1400" b="1">
                <a:latin typeface="+mn-lt"/>
              </a:rPr>
              <a:t>Bottom</a:t>
            </a:r>
            <a:r>
              <a:rPr lang="en-GB" sz="1400">
                <a:latin typeface="+mn-lt"/>
              </a:rPr>
              <a:t>: </a:t>
            </a:r>
            <a:r>
              <a:rPr lang="en-GB" sz="1400"/>
              <a:t>Craigmillar Castle and the local area, Edinburgh.</a:t>
            </a:r>
          </a:p>
        </p:txBody>
      </p:sp>
    </p:spTree>
    <p:extLst>
      <p:ext uri="{BB962C8B-B14F-4D97-AF65-F5344CB8AC3E}">
        <p14:creationId xmlns:p14="http://schemas.microsoft.com/office/powerpoint/2010/main" val="389295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C505D-1453-4FA5-AE55-AB58E74F742D}"/>
              </a:ext>
            </a:extLst>
          </p:cNvPr>
          <p:cNvSpPr>
            <a:spLocks noGrp="1"/>
          </p:cNvSpPr>
          <p:nvPr>
            <p:ph type="title"/>
          </p:nvPr>
        </p:nvSpPr>
        <p:spPr/>
        <p:txBody>
          <a:bodyPr/>
          <a:lstStyle/>
          <a:p>
            <a:r>
              <a:rPr lang="en-GB"/>
              <a:t>Your local site</a:t>
            </a:r>
          </a:p>
        </p:txBody>
      </p:sp>
      <p:sp>
        <p:nvSpPr>
          <p:cNvPr id="3" name="Text Placeholder 2">
            <a:extLst>
              <a:ext uri="{FF2B5EF4-FFF2-40B4-BE49-F238E27FC236}">
                <a16:creationId xmlns:a16="http://schemas.microsoft.com/office/drawing/2014/main" id="{1C974C88-57F5-483A-B327-99551796DEFF}"/>
              </a:ext>
            </a:extLst>
          </p:cNvPr>
          <p:cNvSpPr>
            <a:spLocks noGrp="1"/>
          </p:cNvSpPr>
          <p:nvPr>
            <p:ph type="body" sz="quarter" idx="10"/>
          </p:nvPr>
        </p:nvSpPr>
        <p:spPr>
          <a:xfrm>
            <a:off x="715963" y="1822244"/>
            <a:ext cx="7989886" cy="323725"/>
          </a:xfrm>
        </p:spPr>
        <p:txBody>
          <a:bodyPr/>
          <a:lstStyle/>
          <a:p>
            <a:r>
              <a:rPr lang="en-GB"/>
              <a:t>Do you have a historic place where you live?</a:t>
            </a:r>
          </a:p>
        </p:txBody>
      </p:sp>
      <p:sp>
        <p:nvSpPr>
          <p:cNvPr id="4" name="Text Placeholder 3">
            <a:extLst>
              <a:ext uri="{FF2B5EF4-FFF2-40B4-BE49-F238E27FC236}">
                <a16:creationId xmlns:a16="http://schemas.microsoft.com/office/drawing/2014/main" id="{22B5BF67-82BF-4367-B882-7A7D9B82A398}"/>
              </a:ext>
            </a:extLst>
          </p:cNvPr>
          <p:cNvSpPr>
            <a:spLocks noGrp="1"/>
          </p:cNvSpPr>
          <p:nvPr>
            <p:ph type="body" sz="quarter" idx="11"/>
          </p:nvPr>
        </p:nvSpPr>
        <p:spPr>
          <a:xfrm>
            <a:off x="755713" y="2359514"/>
            <a:ext cx="3547000" cy="323725"/>
          </a:xfrm>
        </p:spPr>
        <p:txBody>
          <a:bodyPr/>
          <a:lstStyle/>
          <a:p>
            <a:r>
              <a:rPr lang="en-GB" b="1"/>
              <a:t>Find it on a map.</a:t>
            </a:r>
            <a:endParaRPr lang="en-GB"/>
          </a:p>
          <a:p>
            <a:endParaRPr lang="en-GB"/>
          </a:p>
        </p:txBody>
      </p:sp>
      <p:pic>
        <p:nvPicPr>
          <p:cNvPr id="12" name="Picture 11" descr="OS map of Arbroath showing the streets and area around the abbey.">
            <a:extLst>
              <a:ext uri="{FF2B5EF4-FFF2-40B4-BE49-F238E27FC236}">
                <a16:creationId xmlns:a16="http://schemas.microsoft.com/office/drawing/2014/main" id="{783A1C46-61AA-4039-AB91-67478D0D22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5713" y="2741109"/>
            <a:ext cx="4050348" cy="2769804"/>
          </a:xfrm>
          <a:prstGeom prst="rect">
            <a:avLst/>
          </a:prstGeom>
        </p:spPr>
      </p:pic>
      <p:sp>
        <p:nvSpPr>
          <p:cNvPr id="7" name="Text Placeholder 6">
            <a:extLst>
              <a:ext uri="{FF2B5EF4-FFF2-40B4-BE49-F238E27FC236}">
                <a16:creationId xmlns:a16="http://schemas.microsoft.com/office/drawing/2014/main" id="{88DB61F8-523D-47CE-8150-EFAA6AD13EF4}"/>
              </a:ext>
            </a:extLst>
          </p:cNvPr>
          <p:cNvSpPr>
            <a:spLocks noGrp="1"/>
          </p:cNvSpPr>
          <p:nvPr>
            <p:ph type="body" sz="quarter" idx="14"/>
          </p:nvPr>
        </p:nvSpPr>
        <p:spPr>
          <a:xfrm>
            <a:off x="808179" y="5727365"/>
            <a:ext cx="3657255" cy="204648"/>
          </a:xfrm>
        </p:spPr>
        <p:txBody>
          <a:bodyPr/>
          <a:lstStyle/>
          <a:p>
            <a:r>
              <a:rPr lang="en-GB" sz="1400"/>
              <a:t>Map of Arbroath.</a:t>
            </a:r>
          </a:p>
        </p:txBody>
      </p:sp>
      <p:sp>
        <p:nvSpPr>
          <p:cNvPr id="10" name="Text Placeholder 3">
            <a:extLst>
              <a:ext uri="{FF2B5EF4-FFF2-40B4-BE49-F238E27FC236}">
                <a16:creationId xmlns:a16="http://schemas.microsoft.com/office/drawing/2014/main" id="{68BB6B37-C13B-47AC-810F-1AF8C2EBDDF8}"/>
              </a:ext>
            </a:extLst>
          </p:cNvPr>
          <p:cNvSpPr txBox="1">
            <a:spLocks/>
          </p:cNvSpPr>
          <p:nvPr/>
        </p:nvSpPr>
        <p:spPr>
          <a:xfrm>
            <a:off x="5155675" y="2665515"/>
            <a:ext cx="3547000" cy="3245371"/>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spcAft>
                <a:spcPts val="600"/>
              </a:spcAft>
              <a:buClr>
                <a:srgbClr val="562564"/>
              </a:buClr>
              <a:buFont typeface="Arial"/>
              <a:buNone/>
              <a:defRPr sz="2200" kern="1200">
                <a:solidFill>
                  <a:schemeClr val="tx1"/>
                </a:solidFill>
                <a:latin typeface="Gotham Book" pitchFamily="50" charset="0"/>
                <a:ea typeface="+mn-ea"/>
                <a:cs typeface="+mn-cs"/>
              </a:defRPr>
            </a:lvl1pPr>
            <a:lvl2pPr marL="0" indent="0" algn="l" defTabSz="457200" rtl="0" eaLnBrk="1" latinLnBrk="0" hangingPunct="1">
              <a:spcBef>
                <a:spcPts val="0"/>
              </a:spcBef>
              <a:spcAft>
                <a:spcPts val="600"/>
              </a:spcAft>
              <a:buClr>
                <a:srgbClr val="562564"/>
              </a:buClr>
              <a:buFont typeface="Arial"/>
              <a:buNone/>
              <a:defRPr sz="2500" kern="1200">
                <a:solidFill>
                  <a:schemeClr val="tx1"/>
                </a:solidFill>
                <a:latin typeface="Arial"/>
                <a:ea typeface="+mn-ea"/>
                <a:cs typeface="+mn-cs"/>
              </a:defRPr>
            </a:lvl2pPr>
            <a:lvl3pPr marL="0" indent="0" algn="l" defTabSz="457200" rtl="0" eaLnBrk="1" latinLnBrk="0" hangingPunct="1">
              <a:spcBef>
                <a:spcPts val="0"/>
              </a:spcBef>
              <a:spcAft>
                <a:spcPts val="600"/>
              </a:spcAft>
              <a:buClr>
                <a:srgbClr val="562564"/>
              </a:buClr>
              <a:buFont typeface="Arial"/>
              <a:buNone/>
              <a:defRPr sz="2500" kern="1200">
                <a:solidFill>
                  <a:schemeClr val="tx1"/>
                </a:solidFill>
                <a:latin typeface="Arial"/>
                <a:ea typeface="+mn-ea"/>
                <a:cs typeface="+mn-cs"/>
              </a:defRPr>
            </a:lvl3pPr>
            <a:lvl4pPr marL="0" indent="0" algn="l" defTabSz="457200" rtl="0" eaLnBrk="1" latinLnBrk="0" hangingPunct="1">
              <a:spcBef>
                <a:spcPts val="0"/>
              </a:spcBef>
              <a:spcAft>
                <a:spcPts val="600"/>
              </a:spcAft>
              <a:buClr>
                <a:schemeClr val="tx2"/>
              </a:buClr>
              <a:buFont typeface="Arial"/>
              <a:buNone/>
              <a:defRPr sz="2500" kern="1200">
                <a:solidFill>
                  <a:schemeClr val="tx1"/>
                </a:solidFill>
                <a:latin typeface="Arial"/>
                <a:ea typeface="+mn-ea"/>
                <a:cs typeface="+mn-cs"/>
              </a:defRPr>
            </a:lvl4pPr>
            <a:lvl5pPr marL="0" indent="0" algn="l" defTabSz="457200" rtl="0" eaLnBrk="1" latinLnBrk="0" hangingPunct="1">
              <a:spcBef>
                <a:spcPts val="0"/>
              </a:spcBef>
              <a:spcAft>
                <a:spcPts val="600"/>
              </a:spcAft>
              <a:buClr>
                <a:schemeClr val="tx2"/>
              </a:buClr>
              <a:buFont typeface="Arial"/>
              <a:buNone/>
              <a:defRPr sz="25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GB"/>
              <a:t>What do you notice about where it is and the landscape that surrounds it?</a:t>
            </a:r>
          </a:p>
          <a:p>
            <a:pPr marL="342900" indent="-342900">
              <a:buFont typeface="Arial" panose="020B0604020202020204" pitchFamily="34" charset="0"/>
              <a:buChar char="•"/>
            </a:pPr>
            <a:r>
              <a:rPr lang="en-GB"/>
              <a:t>Have you visited it?</a:t>
            </a:r>
          </a:p>
          <a:p>
            <a:pPr marL="342900" indent="-342900">
              <a:buFont typeface="Arial" panose="020B0604020202020204" pitchFamily="34" charset="0"/>
              <a:buChar char="•"/>
            </a:pPr>
            <a:r>
              <a:rPr lang="en-GB"/>
              <a:t>What do you know about it?</a:t>
            </a:r>
          </a:p>
          <a:p>
            <a:pPr marL="342900" indent="-342900">
              <a:buFont typeface="Arial" panose="020B0604020202020204" pitchFamily="34" charset="0"/>
              <a:buChar char="•"/>
            </a:pPr>
            <a:r>
              <a:rPr lang="en-GB"/>
              <a:t>Find out 10 facts about your site and share them with your group.</a:t>
            </a:r>
          </a:p>
          <a:p>
            <a:endParaRPr lang="en-GB"/>
          </a:p>
        </p:txBody>
      </p:sp>
    </p:spTree>
    <p:extLst>
      <p:ext uri="{BB962C8B-B14F-4D97-AF65-F5344CB8AC3E}">
        <p14:creationId xmlns:p14="http://schemas.microsoft.com/office/powerpoint/2010/main" val="198498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7D04BD4-3A67-4B9B-A071-83102A3D1311}"/>
              </a:ext>
            </a:extLst>
          </p:cNvPr>
          <p:cNvSpPr>
            <a:spLocks noGrp="1"/>
          </p:cNvSpPr>
          <p:nvPr>
            <p:ph type="title" idx="4294967295"/>
          </p:nvPr>
        </p:nvSpPr>
        <p:spPr>
          <a:xfrm>
            <a:off x="712788" y="582613"/>
            <a:ext cx="7989887" cy="3952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90000"/>
              </a:lnSpc>
              <a:spcBef>
                <a:spcPts val="0"/>
              </a:spcBef>
              <a:spcAft>
                <a:spcPts val="600"/>
              </a:spcAft>
              <a:buClr>
                <a:srgbClr val="562564"/>
              </a:buClr>
              <a:buSzTx/>
              <a:buFont typeface="Arial"/>
              <a:buNone/>
              <a:tabLst/>
              <a:defRPr/>
            </a:pPr>
            <a:r>
              <a:rPr kumimoji="0" lang="en-GB" sz="2400" b="0" i="0" u="none" strike="noStrike" kern="1200" cap="none" spc="0" normalizeH="0" baseline="0" noProof="0">
                <a:ln>
                  <a:noFill/>
                </a:ln>
                <a:solidFill>
                  <a:schemeClr val="bg2"/>
                </a:solidFill>
                <a:effectLst/>
                <a:uLnTx/>
                <a:uFillTx/>
                <a:latin typeface="+mn-lt"/>
                <a:ea typeface="+mn-ea"/>
                <a:cs typeface="+mn-cs"/>
              </a:rPr>
              <a:t>Resources</a:t>
            </a:r>
          </a:p>
        </p:txBody>
      </p:sp>
      <p:sp>
        <p:nvSpPr>
          <p:cNvPr id="12" name="Text Placeholder 3">
            <a:extLst>
              <a:ext uri="{FF2B5EF4-FFF2-40B4-BE49-F238E27FC236}">
                <a16:creationId xmlns:a16="http://schemas.microsoft.com/office/drawing/2014/main" id="{21B35831-41C3-4904-8F8B-6158AE396D9F}"/>
              </a:ext>
            </a:extLst>
          </p:cNvPr>
          <p:cNvSpPr txBox="1">
            <a:spLocks/>
          </p:cNvSpPr>
          <p:nvPr/>
        </p:nvSpPr>
        <p:spPr>
          <a:xfrm>
            <a:off x="712789" y="1175446"/>
            <a:ext cx="3547000" cy="4800481"/>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spcAft>
                <a:spcPts val="600"/>
              </a:spcAft>
              <a:buClr>
                <a:srgbClr val="562564"/>
              </a:buClr>
              <a:buFont typeface="Arial"/>
              <a:buNone/>
              <a:defRPr sz="2200" kern="1200">
                <a:solidFill>
                  <a:schemeClr val="tx1"/>
                </a:solidFill>
                <a:latin typeface="Gotham Book" pitchFamily="50" charset="0"/>
                <a:ea typeface="+mn-ea"/>
                <a:cs typeface="+mn-cs"/>
              </a:defRPr>
            </a:lvl1pPr>
            <a:lvl2pPr marL="0" indent="0" algn="l" defTabSz="457200" rtl="0" eaLnBrk="1" latinLnBrk="0" hangingPunct="1">
              <a:spcBef>
                <a:spcPts val="0"/>
              </a:spcBef>
              <a:spcAft>
                <a:spcPts val="600"/>
              </a:spcAft>
              <a:buClr>
                <a:srgbClr val="562564"/>
              </a:buClr>
              <a:buFont typeface="Arial"/>
              <a:buNone/>
              <a:defRPr sz="2500" kern="1200">
                <a:solidFill>
                  <a:schemeClr val="tx1"/>
                </a:solidFill>
                <a:latin typeface="Arial"/>
                <a:ea typeface="+mn-ea"/>
                <a:cs typeface="+mn-cs"/>
              </a:defRPr>
            </a:lvl2pPr>
            <a:lvl3pPr marL="0" indent="0" algn="l" defTabSz="457200" rtl="0" eaLnBrk="1" latinLnBrk="0" hangingPunct="1">
              <a:spcBef>
                <a:spcPts val="0"/>
              </a:spcBef>
              <a:spcAft>
                <a:spcPts val="600"/>
              </a:spcAft>
              <a:buClr>
                <a:srgbClr val="562564"/>
              </a:buClr>
              <a:buFont typeface="Arial"/>
              <a:buNone/>
              <a:defRPr sz="2500" kern="1200">
                <a:solidFill>
                  <a:schemeClr val="tx1"/>
                </a:solidFill>
                <a:latin typeface="Arial"/>
                <a:ea typeface="+mn-ea"/>
                <a:cs typeface="+mn-cs"/>
              </a:defRPr>
            </a:lvl3pPr>
            <a:lvl4pPr marL="0" indent="0" algn="l" defTabSz="457200" rtl="0" eaLnBrk="1" latinLnBrk="0" hangingPunct="1">
              <a:spcBef>
                <a:spcPts val="0"/>
              </a:spcBef>
              <a:spcAft>
                <a:spcPts val="600"/>
              </a:spcAft>
              <a:buClr>
                <a:schemeClr val="tx2"/>
              </a:buClr>
              <a:buFont typeface="Arial"/>
              <a:buNone/>
              <a:defRPr sz="2500" kern="1200">
                <a:solidFill>
                  <a:schemeClr val="tx1"/>
                </a:solidFill>
                <a:latin typeface="Arial"/>
                <a:ea typeface="+mn-ea"/>
                <a:cs typeface="+mn-cs"/>
              </a:defRPr>
            </a:lvl4pPr>
            <a:lvl5pPr marL="0" indent="0" algn="l" defTabSz="457200" rtl="0" eaLnBrk="1" latinLnBrk="0" hangingPunct="1">
              <a:spcBef>
                <a:spcPts val="0"/>
              </a:spcBef>
              <a:spcAft>
                <a:spcPts val="600"/>
              </a:spcAft>
              <a:buClr>
                <a:schemeClr val="tx2"/>
              </a:buClr>
              <a:buFont typeface="Arial"/>
              <a:buNone/>
              <a:defRPr sz="25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GB" dirty="0">
                <a:hlinkClick r:id="rId3"/>
              </a:rPr>
              <a:t>National Library of Scotland Maps</a:t>
            </a:r>
            <a:br>
              <a:rPr lang="en-GB" dirty="0"/>
            </a:br>
            <a:endParaRPr lang="en-GB" dirty="0"/>
          </a:p>
          <a:p>
            <a:pPr marL="342900" indent="-342900">
              <a:buFont typeface="Arial" panose="020B0604020202020204" pitchFamily="34" charset="0"/>
              <a:buChar char="•"/>
            </a:pPr>
            <a:r>
              <a:rPr lang="en-GB" dirty="0">
                <a:hlinkClick r:id="rId4"/>
              </a:rPr>
              <a:t>Past Map</a:t>
            </a:r>
            <a:br>
              <a:rPr lang="en-GB" dirty="0"/>
            </a:br>
            <a:endParaRPr lang="en-GB" dirty="0"/>
          </a:p>
          <a:p>
            <a:pPr marL="342900" indent="-342900">
              <a:buFont typeface="Arial" panose="020B0604020202020204" pitchFamily="34" charset="0"/>
              <a:buChar char="•"/>
            </a:pPr>
            <a:r>
              <a:rPr lang="en-GB" dirty="0" err="1">
                <a:hlinkClick r:id="rId5"/>
              </a:rPr>
              <a:t>Trove.scot</a:t>
            </a: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err="1">
                <a:hlinkClick r:id="rId6"/>
              </a:rPr>
              <a:t>Trove.scot</a:t>
            </a:r>
            <a:r>
              <a:rPr lang="en-GB" dirty="0">
                <a:hlinkClick r:id="rId6"/>
              </a:rPr>
              <a:t> Map Search</a:t>
            </a:r>
            <a:br>
              <a:rPr lang="en-GB" dirty="0"/>
            </a:br>
            <a:endParaRPr lang="en-GB" dirty="0"/>
          </a:p>
          <a:p>
            <a:pPr marL="342900" indent="-342900">
              <a:buFont typeface="Arial" panose="020B0604020202020204" pitchFamily="34" charset="0"/>
              <a:buChar char="•"/>
            </a:pPr>
            <a:r>
              <a:rPr lang="en-GB" dirty="0">
                <a:hlinkClick r:id="rId7"/>
              </a:rPr>
              <a:t>Britain from Above</a:t>
            </a:r>
            <a:br>
              <a:rPr lang="en-GB" dirty="0"/>
            </a:br>
            <a:endParaRPr lang="en-GB" dirty="0"/>
          </a:p>
          <a:p>
            <a:pPr marL="342900" indent="-342900">
              <a:buFont typeface="Arial" panose="020B0604020202020204" pitchFamily="34" charset="0"/>
              <a:buChar char="•"/>
            </a:pPr>
            <a:r>
              <a:rPr lang="en-GB" dirty="0">
                <a:hlinkClick r:id="rId8"/>
              </a:rPr>
              <a:t>Archaeology Scotland</a:t>
            </a:r>
            <a:endParaRPr lang="en-GB" dirty="0"/>
          </a:p>
          <a:p>
            <a:endParaRPr lang="en-GB" dirty="0"/>
          </a:p>
        </p:txBody>
      </p:sp>
      <p:sp>
        <p:nvSpPr>
          <p:cNvPr id="13" name="Text Placeholder 3">
            <a:extLst>
              <a:ext uri="{FF2B5EF4-FFF2-40B4-BE49-F238E27FC236}">
                <a16:creationId xmlns:a16="http://schemas.microsoft.com/office/drawing/2014/main" id="{30E54F24-7BAA-4187-B6A0-5AECA4F2750F}"/>
              </a:ext>
            </a:extLst>
          </p:cNvPr>
          <p:cNvSpPr txBox="1">
            <a:spLocks/>
          </p:cNvSpPr>
          <p:nvPr/>
        </p:nvSpPr>
        <p:spPr>
          <a:xfrm>
            <a:off x="5275652" y="994510"/>
            <a:ext cx="3267920" cy="1198758"/>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spcAft>
                <a:spcPts val="600"/>
              </a:spcAft>
              <a:buClr>
                <a:srgbClr val="562564"/>
              </a:buClr>
              <a:buFont typeface="Arial"/>
              <a:buNone/>
              <a:defRPr sz="2200" kern="1200">
                <a:solidFill>
                  <a:schemeClr val="tx1"/>
                </a:solidFill>
                <a:latin typeface="Gotham Book" pitchFamily="50" charset="0"/>
                <a:ea typeface="+mn-ea"/>
                <a:cs typeface="+mn-cs"/>
              </a:defRPr>
            </a:lvl1pPr>
            <a:lvl2pPr marL="0" indent="0" algn="l" defTabSz="457200" rtl="0" eaLnBrk="1" latinLnBrk="0" hangingPunct="1">
              <a:spcBef>
                <a:spcPts val="0"/>
              </a:spcBef>
              <a:spcAft>
                <a:spcPts val="600"/>
              </a:spcAft>
              <a:buClr>
                <a:srgbClr val="562564"/>
              </a:buClr>
              <a:buFont typeface="Arial"/>
              <a:buNone/>
              <a:defRPr sz="2500" kern="1200">
                <a:solidFill>
                  <a:schemeClr val="tx1"/>
                </a:solidFill>
                <a:latin typeface="Arial"/>
                <a:ea typeface="+mn-ea"/>
                <a:cs typeface="+mn-cs"/>
              </a:defRPr>
            </a:lvl2pPr>
            <a:lvl3pPr marL="0" indent="0" algn="l" defTabSz="457200" rtl="0" eaLnBrk="1" latinLnBrk="0" hangingPunct="1">
              <a:spcBef>
                <a:spcPts val="0"/>
              </a:spcBef>
              <a:spcAft>
                <a:spcPts val="600"/>
              </a:spcAft>
              <a:buClr>
                <a:srgbClr val="562564"/>
              </a:buClr>
              <a:buFont typeface="Arial"/>
              <a:buNone/>
              <a:defRPr sz="2500" kern="1200">
                <a:solidFill>
                  <a:schemeClr val="tx1"/>
                </a:solidFill>
                <a:latin typeface="Arial"/>
                <a:ea typeface="+mn-ea"/>
                <a:cs typeface="+mn-cs"/>
              </a:defRPr>
            </a:lvl3pPr>
            <a:lvl4pPr marL="0" indent="0" algn="l" defTabSz="457200" rtl="0" eaLnBrk="1" latinLnBrk="0" hangingPunct="1">
              <a:spcBef>
                <a:spcPts val="0"/>
              </a:spcBef>
              <a:spcAft>
                <a:spcPts val="600"/>
              </a:spcAft>
              <a:buClr>
                <a:schemeClr val="tx2"/>
              </a:buClr>
              <a:buFont typeface="Arial"/>
              <a:buNone/>
              <a:defRPr sz="2500" kern="1200">
                <a:solidFill>
                  <a:schemeClr val="tx1"/>
                </a:solidFill>
                <a:latin typeface="Arial"/>
                <a:ea typeface="+mn-ea"/>
                <a:cs typeface="+mn-cs"/>
              </a:defRPr>
            </a:lvl4pPr>
            <a:lvl5pPr marL="0" indent="0" algn="l" defTabSz="457200" rtl="0" eaLnBrk="1" latinLnBrk="0" hangingPunct="1">
              <a:spcBef>
                <a:spcPts val="0"/>
              </a:spcBef>
              <a:spcAft>
                <a:spcPts val="600"/>
              </a:spcAft>
              <a:buClr>
                <a:schemeClr val="tx2"/>
              </a:buClr>
              <a:buFont typeface="Arial"/>
              <a:buNone/>
              <a:defRPr sz="25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latin typeface="+mn-lt"/>
              </a:rPr>
              <a:t>Not sure what’s in your area? </a:t>
            </a:r>
            <a:r>
              <a:rPr lang="en-GB" dirty="0"/>
              <a:t>Try the activities in the </a:t>
            </a:r>
            <a:r>
              <a:rPr lang="en-GB" b="1" dirty="0">
                <a:solidFill>
                  <a:schemeClr val="tx2"/>
                </a:solidFill>
              </a:rPr>
              <a:t>Exploring Local Identity </a:t>
            </a:r>
            <a:r>
              <a:rPr lang="en-GB" dirty="0"/>
              <a:t>resource.</a:t>
            </a:r>
          </a:p>
        </p:txBody>
      </p:sp>
      <p:pic>
        <p:nvPicPr>
          <p:cNvPr id="17" name="Picture Placeholder 16" descr="An exterior view of the Raw Sugar Warehouse conversion at the James Watt Dock, Greenock. The building is reflected in the still water and a boat can be seen in the bottom left. A construction crane can be seen in the distance in the top right. ">
            <a:extLst>
              <a:ext uri="{FF2B5EF4-FFF2-40B4-BE49-F238E27FC236}">
                <a16:creationId xmlns:a16="http://schemas.microsoft.com/office/drawing/2014/main" id="{E2232A16-6963-4185-B0D8-136D3684559D}"/>
              </a:ext>
            </a:extLst>
          </p:cNvPr>
          <p:cNvPicPr>
            <a:picLocks noGrp="1" noChangeAspect="1"/>
          </p:cNvPicPr>
          <p:nvPr>
            <p:ph type="pic" sz="quarter" idx="14"/>
          </p:nvPr>
        </p:nvPicPr>
        <p:blipFill>
          <a:blip r:embed="rId9" cstate="screen">
            <a:extLst>
              <a:ext uri="{28A0092B-C50C-407E-A947-70E740481C1C}">
                <a14:useLocalDpi xmlns:a14="http://schemas.microsoft.com/office/drawing/2010/main"/>
              </a:ext>
            </a:extLst>
          </a:blip>
          <a:srcRect/>
          <a:stretch/>
        </p:blipFill>
        <p:spPr>
          <a:xfrm>
            <a:off x="5275652" y="2359330"/>
            <a:ext cx="2700338" cy="1786852"/>
          </a:xfrm>
        </p:spPr>
      </p:pic>
      <p:pic>
        <p:nvPicPr>
          <p:cNvPr id="15" name="Picture Placeholder 14" descr="An exterior view of the Carling Academy Building, Glasgow. ">
            <a:extLst>
              <a:ext uri="{FF2B5EF4-FFF2-40B4-BE49-F238E27FC236}">
                <a16:creationId xmlns:a16="http://schemas.microsoft.com/office/drawing/2014/main" id="{34BEEC9D-1A3B-4157-B1BD-8B81D34C589B}"/>
              </a:ext>
            </a:extLst>
          </p:cNvPr>
          <p:cNvPicPr>
            <a:picLocks noGrp="1" noChangeAspect="1"/>
          </p:cNvPicPr>
          <p:nvPr>
            <p:ph type="pic" sz="quarter" idx="15"/>
          </p:nvPr>
        </p:nvPicPr>
        <p:blipFill>
          <a:blip r:embed="rId10" cstate="screen">
            <a:extLst>
              <a:ext uri="{28A0092B-C50C-407E-A947-70E740481C1C}">
                <a14:useLocalDpi xmlns:a14="http://schemas.microsoft.com/office/drawing/2010/main"/>
              </a:ext>
            </a:extLst>
          </a:blip>
          <a:srcRect/>
          <a:stretch>
            <a:fillRect/>
          </a:stretch>
        </p:blipFill>
        <p:spPr>
          <a:xfrm>
            <a:off x="5275652" y="4227208"/>
            <a:ext cx="2700000" cy="1798638"/>
          </a:xfrm>
        </p:spPr>
      </p:pic>
    </p:spTree>
    <p:extLst>
      <p:ext uri="{BB962C8B-B14F-4D97-AF65-F5344CB8AC3E}">
        <p14:creationId xmlns:p14="http://schemas.microsoft.com/office/powerpoint/2010/main" val="3401476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4BFD63-6FA2-4424-86D3-D9BC72722A71}"/>
              </a:ext>
            </a:extLst>
          </p:cNvPr>
          <p:cNvSpPr>
            <a:spLocks noGrp="1"/>
          </p:cNvSpPr>
          <p:nvPr>
            <p:ph type="title"/>
          </p:nvPr>
        </p:nvSpPr>
        <p:spPr/>
        <p:txBody>
          <a:bodyPr/>
          <a:lstStyle/>
          <a:p>
            <a:r>
              <a:rPr lang="en-GB"/>
              <a:t>Heritage under attack!</a:t>
            </a:r>
          </a:p>
        </p:txBody>
      </p:sp>
      <p:sp>
        <p:nvSpPr>
          <p:cNvPr id="7" name="Text Placeholder 6">
            <a:extLst>
              <a:ext uri="{FF2B5EF4-FFF2-40B4-BE49-F238E27FC236}">
                <a16:creationId xmlns:a16="http://schemas.microsoft.com/office/drawing/2014/main" id="{98BA36E9-243E-4784-B6E8-BEB103F02F99}"/>
              </a:ext>
            </a:extLst>
          </p:cNvPr>
          <p:cNvSpPr>
            <a:spLocks noGrp="1"/>
          </p:cNvSpPr>
          <p:nvPr>
            <p:ph type="body" sz="quarter" idx="10"/>
          </p:nvPr>
        </p:nvSpPr>
        <p:spPr>
          <a:xfrm>
            <a:off x="712789" y="1982085"/>
            <a:ext cx="3502750" cy="321558"/>
          </a:xfrm>
        </p:spPr>
        <p:txBody>
          <a:bodyPr/>
          <a:lstStyle/>
          <a:p>
            <a:r>
              <a:rPr lang="en-GB">
                <a:solidFill>
                  <a:schemeClr val="tx2"/>
                </a:solidFill>
              </a:rPr>
              <a:t>In the past…</a:t>
            </a:r>
          </a:p>
        </p:txBody>
      </p:sp>
      <p:sp>
        <p:nvSpPr>
          <p:cNvPr id="8" name="Text Placeholder 7">
            <a:extLst>
              <a:ext uri="{FF2B5EF4-FFF2-40B4-BE49-F238E27FC236}">
                <a16:creationId xmlns:a16="http://schemas.microsoft.com/office/drawing/2014/main" id="{7E74FC34-A52B-46FF-8353-2AB73763857E}"/>
              </a:ext>
            </a:extLst>
          </p:cNvPr>
          <p:cNvSpPr>
            <a:spLocks noGrp="1"/>
          </p:cNvSpPr>
          <p:nvPr>
            <p:ph type="body" sz="quarter" idx="11"/>
          </p:nvPr>
        </p:nvSpPr>
        <p:spPr>
          <a:xfrm>
            <a:off x="5329084" y="2011487"/>
            <a:ext cx="3373591" cy="3907449"/>
          </a:xfrm>
        </p:spPr>
        <p:txBody>
          <a:bodyPr/>
          <a:lstStyle/>
          <a:p>
            <a:r>
              <a:rPr lang="en-GB"/>
              <a:t>Historic sites like churches, castles or abbeys could come under attack from:</a:t>
            </a:r>
          </a:p>
          <a:p>
            <a:pPr marL="342900" indent="-342900">
              <a:buFont typeface="Arial" panose="020B0604020202020204" pitchFamily="34" charset="0"/>
              <a:buChar char="•"/>
            </a:pPr>
            <a:r>
              <a:rPr lang="en-GB"/>
              <a:t>rival families or enemy armies who wanted to capture them or destroy them during a war</a:t>
            </a:r>
          </a:p>
          <a:p>
            <a:pPr marL="342900" indent="-342900">
              <a:buFont typeface="Arial" panose="020B0604020202020204" pitchFamily="34" charset="0"/>
              <a:buChar char="•"/>
            </a:pPr>
            <a:r>
              <a:rPr lang="en-GB"/>
              <a:t>weather and age, causing parts to wear away or collapse</a:t>
            </a:r>
          </a:p>
          <a:p>
            <a:pPr marL="342900" indent="-342900">
              <a:buFont typeface="Arial" panose="020B0604020202020204" pitchFamily="34" charset="0"/>
              <a:buChar char="•"/>
            </a:pPr>
            <a:endParaRPr lang="en-GB"/>
          </a:p>
          <a:p>
            <a:endParaRPr lang="en-GB"/>
          </a:p>
        </p:txBody>
      </p:sp>
      <p:pic>
        <p:nvPicPr>
          <p:cNvPr id="13" name="Picture Placeholder 12" descr="Re-enactors firing guns from the crenelations of a castle wall.">
            <a:extLst>
              <a:ext uri="{FF2B5EF4-FFF2-40B4-BE49-F238E27FC236}">
                <a16:creationId xmlns:a16="http://schemas.microsoft.com/office/drawing/2014/main" id="{95D0CB2B-BEA6-4E4C-8E86-FDDA3FB70D5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712789" y="2490052"/>
            <a:ext cx="4319587" cy="2879725"/>
          </a:xfrm>
        </p:spPr>
      </p:pic>
      <p:sp>
        <p:nvSpPr>
          <p:cNvPr id="14" name="Text Placeholder 6">
            <a:extLst>
              <a:ext uri="{FF2B5EF4-FFF2-40B4-BE49-F238E27FC236}">
                <a16:creationId xmlns:a16="http://schemas.microsoft.com/office/drawing/2014/main" id="{9935C53C-8DC1-4D2C-87C4-FD84462CE7C3}"/>
              </a:ext>
            </a:extLst>
          </p:cNvPr>
          <p:cNvSpPr>
            <a:spLocks noGrp="1"/>
          </p:cNvSpPr>
          <p:nvPr>
            <p:ph type="body" sz="quarter" idx="14"/>
          </p:nvPr>
        </p:nvSpPr>
        <p:spPr>
          <a:xfrm>
            <a:off x="715963" y="5556186"/>
            <a:ext cx="2896667" cy="215027"/>
          </a:xfrm>
        </p:spPr>
        <p:txBody>
          <a:bodyPr/>
          <a:lstStyle/>
          <a:p>
            <a:r>
              <a:rPr lang="en-GB" sz="1400"/>
              <a:t>Re-enactors defending a castle.</a:t>
            </a:r>
          </a:p>
        </p:txBody>
      </p:sp>
    </p:spTree>
    <p:extLst>
      <p:ext uri="{BB962C8B-B14F-4D97-AF65-F5344CB8AC3E}">
        <p14:creationId xmlns:p14="http://schemas.microsoft.com/office/powerpoint/2010/main" val="245949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6302E-91B8-4AAB-B33D-030C3569BBFB}"/>
              </a:ext>
            </a:extLst>
          </p:cNvPr>
          <p:cNvSpPr>
            <a:spLocks noGrp="1"/>
          </p:cNvSpPr>
          <p:nvPr>
            <p:ph type="title"/>
          </p:nvPr>
        </p:nvSpPr>
        <p:spPr>
          <a:xfrm>
            <a:off x="814286" y="705138"/>
            <a:ext cx="1289818" cy="398862"/>
          </a:xfrm>
        </p:spPr>
        <p:txBody>
          <a:bodyPr/>
          <a:lstStyle/>
          <a:p>
            <a:r>
              <a:rPr lang="en-GB" sz="2400"/>
              <a:t>Today…</a:t>
            </a:r>
          </a:p>
        </p:txBody>
      </p:sp>
      <p:sp>
        <p:nvSpPr>
          <p:cNvPr id="6" name="TextBox 5">
            <a:extLst>
              <a:ext uri="{FF2B5EF4-FFF2-40B4-BE49-F238E27FC236}">
                <a16:creationId xmlns:a16="http://schemas.microsoft.com/office/drawing/2014/main" id="{1F8E5C4C-8C6C-4653-98A4-701BE4A5CB53}"/>
              </a:ext>
            </a:extLst>
          </p:cNvPr>
          <p:cNvSpPr txBox="1"/>
          <p:nvPr/>
        </p:nvSpPr>
        <p:spPr>
          <a:xfrm>
            <a:off x="715963" y="1261241"/>
            <a:ext cx="4212237" cy="4745915"/>
          </a:xfrm>
          <a:prstGeom prst="rect">
            <a:avLst/>
          </a:prstGeom>
          <a:noFill/>
        </p:spPr>
        <p:txBody>
          <a:bodyPr wrap="square" rtlCol="0">
            <a:spAutoFit/>
          </a:bodyPr>
          <a:lstStyle/>
          <a:p>
            <a:pPr>
              <a:lnSpc>
                <a:spcPct val="90000"/>
              </a:lnSpc>
              <a:spcAft>
                <a:spcPts val="1200"/>
              </a:spcAft>
              <a:buClr>
                <a:srgbClr val="562564"/>
              </a:buClr>
            </a:pPr>
            <a:r>
              <a:rPr lang="en-GB" sz="2200" dirty="0">
                <a:latin typeface="Gotham Book" pitchFamily="50" charset="0"/>
              </a:rPr>
              <a:t>Historic places are also under attack now.</a:t>
            </a:r>
          </a:p>
          <a:p>
            <a:pPr>
              <a:lnSpc>
                <a:spcPct val="90000"/>
              </a:lnSpc>
              <a:spcAft>
                <a:spcPts val="1200"/>
              </a:spcAft>
              <a:buClr>
                <a:srgbClr val="562564"/>
              </a:buClr>
            </a:pPr>
            <a:r>
              <a:rPr lang="en-GB" sz="2200" dirty="0">
                <a:latin typeface="Gotham Book" pitchFamily="50" charset="0"/>
              </a:rPr>
              <a:t>The threats might be </a:t>
            </a:r>
            <a:r>
              <a:rPr lang="en-GB" sz="2200" b="1" dirty="0">
                <a:latin typeface="Gotham Book" pitchFamily="50" charset="0"/>
              </a:rPr>
              <a:t>local</a:t>
            </a:r>
            <a:r>
              <a:rPr lang="en-GB" sz="2200" dirty="0">
                <a:latin typeface="Gotham Book" pitchFamily="50" charset="0"/>
              </a:rPr>
              <a:t> and/or </a:t>
            </a:r>
            <a:r>
              <a:rPr lang="en-GB" sz="2200" b="1" dirty="0">
                <a:latin typeface="Gotham Book" pitchFamily="50" charset="0"/>
              </a:rPr>
              <a:t>global</a:t>
            </a:r>
            <a:r>
              <a:rPr lang="en-GB" sz="2200" dirty="0">
                <a:latin typeface="Gotham Book" pitchFamily="50" charset="0"/>
              </a:rPr>
              <a:t> and might be linked to:</a:t>
            </a:r>
          </a:p>
          <a:p>
            <a:pPr marL="342900" indent="-342900">
              <a:lnSpc>
                <a:spcPct val="90000"/>
              </a:lnSpc>
              <a:spcAft>
                <a:spcPts val="600"/>
              </a:spcAft>
              <a:buClr>
                <a:srgbClr val="562564"/>
              </a:buClr>
              <a:buFont typeface="Arial" panose="020B0604020202020204" pitchFamily="34" charset="0"/>
              <a:buChar char="•"/>
            </a:pPr>
            <a:r>
              <a:rPr lang="en-GB" sz="2200" dirty="0">
                <a:latin typeface="Gotham Book" pitchFamily="50" charset="0"/>
              </a:rPr>
              <a:t>where the site is</a:t>
            </a:r>
          </a:p>
          <a:p>
            <a:pPr marL="342900" indent="-342900">
              <a:lnSpc>
                <a:spcPct val="90000"/>
              </a:lnSpc>
              <a:spcAft>
                <a:spcPts val="600"/>
              </a:spcAft>
              <a:buClr>
                <a:srgbClr val="562564"/>
              </a:buClr>
              <a:buFont typeface="Arial" panose="020B0604020202020204" pitchFamily="34" charset="0"/>
              <a:buChar char="•"/>
            </a:pPr>
            <a:r>
              <a:rPr lang="en-GB" sz="2200" dirty="0">
                <a:latin typeface="Gotham Book" pitchFamily="50" charset="0"/>
              </a:rPr>
              <a:t>what it is made of</a:t>
            </a:r>
          </a:p>
          <a:p>
            <a:pPr marL="342900" indent="-342900">
              <a:lnSpc>
                <a:spcPct val="90000"/>
              </a:lnSpc>
              <a:spcAft>
                <a:spcPts val="600"/>
              </a:spcAft>
              <a:buClr>
                <a:srgbClr val="562564"/>
              </a:buClr>
              <a:buFont typeface="Arial" panose="020B0604020202020204" pitchFamily="34" charset="0"/>
              <a:buChar char="•"/>
            </a:pPr>
            <a:r>
              <a:rPr lang="en-GB" sz="2200" dirty="0">
                <a:latin typeface="Gotham Book" pitchFamily="50" charset="0"/>
              </a:rPr>
              <a:t>how it is looked after</a:t>
            </a:r>
          </a:p>
          <a:p>
            <a:pPr marL="342900" indent="-342900">
              <a:lnSpc>
                <a:spcPct val="90000"/>
              </a:lnSpc>
              <a:spcAft>
                <a:spcPts val="600"/>
              </a:spcAft>
              <a:buClr>
                <a:srgbClr val="562564"/>
              </a:buClr>
              <a:buFont typeface="Arial" panose="020B0604020202020204" pitchFamily="34" charset="0"/>
              <a:buChar char="•"/>
            </a:pPr>
            <a:r>
              <a:rPr lang="en-GB" sz="2200" dirty="0">
                <a:latin typeface="Gotham Book" pitchFamily="50" charset="0"/>
              </a:rPr>
              <a:t>what people think about it</a:t>
            </a:r>
          </a:p>
          <a:p>
            <a:pPr marL="342900" indent="-342900">
              <a:lnSpc>
                <a:spcPct val="90000"/>
              </a:lnSpc>
              <a:spcAft>
                <a:spcPts val="600"/>
              </a:spcAft>
              <a:buClr>
                <a:srgbClr val="562564"/>
              </a:buClr>
              <a:buFont typeface="Arial" panose="020B0604020202020204" pitchFamily="34" charset="0"/>
              <a:buChar char="•"/>
            </a:pPr>
            <a:endParaRPr lang="en-GB" sz="2200" dirty="0">
              <a:latin typeface="Gotham Book" pitchFamily="50" charset="0"/>
            </a:endParaRPr>
          </a:p>
          <a:p>
            <a:pPr>
              <a:lnSpc>
                <a:spcPct val="90000"/>
              </a:lnSpc>
              <a:spcAft>
                <a:spcPts val="600"/>
              </a:spcAft>
              <a:buClr>
                <a:srgbClr val="562564"/>
              </a:buClr>
            </a:pPr>
            <a:r>
              <a:rPr lang="en-GB" sz="2200" dirty="0"/>
              <a:t>Discuss as a class what you think the main threats to your local site might be.</a:t>
            </a:r>
          </a:p>
        </p:txBody>
      </p:sp>
      <p:pic>
        <p:nvPicPr>
          <p:cNvPr id="10" name="Picture Placeholder 9" descr="St Bridget's Kirk in Dalgety Bay. The church is in the background on top of a low rocky cliff with a sandy beach in front.">
            <a:extLst>
              <a:ext uri="{FF2B5EF4-FFF2-40B4-BE49-F238E27FC236}">
                <a16:creationId xmlns:a16="http://schemas.microsoft.com/office/drawing/2014/main" id="{8343CC9B-57B7-49FA-BCBC-A3DBE8C77D97}"/>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tretch>
            <a:fillRect/>
          </a:stretch>
        </p:blipFill>
        <p:spPr>
          <a:xfrm>
            <a:off x="5348000" y="904569"/>
            <a:ext cx="3364200" cy="5040000"/>
          </a:xfrm>
        </p:spPr>
      </p:pic>
      <p:sp>
        <p:nvSpPr>
          <p:cNvPr id="3" name="TextBox 2">
            <a:extLst>
              <a:ext uri="{FF2B5EF4-FFF2-40B4-BE49-F238E27FC236}">
                <a16:creationId xmlns:a16="http://schemas.microsoft.com/office/drawing/2014/main" id="{A392031A-B7C6-7D4C-D066-EDF67361A71C}"/>
              </a:ext>
            </a:extLst>
          </p:cNvPr>
          <p:cNvSpPr txBox="1"/>
          <p:nvPr/>
        </p:nvSpPr>
        <p:spPr>
          <a:xfrm>
            <a:off x="6508955" y="6007156"/>
            <a:ext cx="2203245" cy="253916"/>
          </a:xfrm>
          <a:prstGeom prst="rect">
            <a:avLst/>
          </a:prstGeom>
          <a:noFill/>
        </p:spPr>
        <p:txBody>
          <a:bodyPr wrap="square" rtlCol="0">
            <a:spAutoFit/>
          </a:bodyPr>
          <a:lstStyle/>
          <a:p>
            <a:r>
              <a:rPr lang="en-GB" sz="1050" dirty="0">
                <a:latin typeface="Gotham Medium" pitchFamily="50" charset="0"/>
              </a:rPr>
              <a:t>St Bridget's Kirk, Dalgety Bay</a:t>
            </a:r>
          </a:p>
        </p:txBody>
      </p:sp>
    </p:spTree>
    <p:extLst>
      <p:ext uri="{BB962C8B-B14F-4D97-AF65-F5344CB8AC3E}">
        <p14:creationId xmlns:p14="http://schemas.microsoft.com/office/powerpoint/2010/main" val="161567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Historic Environment Scotland">
  <a:themeElements>
    <a:clrScheme name="DSH">
      <a:dk1>
        <a:srgbClr val="424242"/>
      </a:dk1>
      <a:lt1>
        <a:sysClr val="window" lastClr="FFFFFF"/>
      </a:lt1>
      <a:dk2>
        <a:srgbClr val="562564"/>
      </a:dk2>
      <a:lt2>
        <a:srgbClr val="9185BE"/>
      </a:lt2>
      <a:accent1>
        <a:srgbClr val="009DC5"/>
      </a:accent1>
      <a:accent2>
        <a:srgbClr val="BABA0E"/>
      </a:accent2>
      <a:accent3>
        <a:srgbClr val="C55A1B"/>
      </a:accent3>
      <a:accent4>
        <a:srgbClr val="692A5D"/>
      </a:accent4>
      <a:accent5>
        <a:srgbClr val="F9BE00"/>
      </a:accent5>
      <a:accent6>
        <a:srgbClr val="003E51"/>
      </a:accent6>
      <a:hlink>
        <a:srgbClr val="0070C0"/>
      </a:hlink>
      <a:folHlink>
        <a:srgbClr val="415027"/>
      </a:folHlink>
    </a:clrScheme>
    <a:fontScheme name="DSH - HES brand">
      <a:majorFont>
        <a:latin typeface="Lato"/>
        <a:ea typeface=""/>
        <a:cs typeface=""/>
      </a:majorFont>
      <a:minorFont>
        <a:latin typeface="Gotham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SH-presentation-TEMPLATE.potx" id="{646B70F1-6B85-4127-B13B-5B4BBE02A40E}" vid="{2E0D6CCF-6BBF-419A-A92A-204171C66A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75A2B7AD8C84408736AA48E52FF777" ma:contentTypeVersion="1229" ma:contentTypeDescription="Create a new document." ma:contentTypeScope="" ma:versionID="eca6f907d254fb9a4c66984651ef933c">
  <xsd:schema xmlns:xsd="http://www.w3.org/2001/XMLSchema" xmlns:xs="http://www.w3.org/2001/XMLSchema" xmlns:p="http://schemas.microsoft.com/office/2006/metadata/properties" xmlns:ns2="2db3d1eb-d48f-471b-880e-0ab6d8680f69" xmlns:ns3="0a1afdd1-1b40-4bfa-bfb7-7a69fafa81c3" xmlns:ns4="f8071959-3d68-40c1-ba21-4dbcba5c9693" targetNamespace="http://schemas.microsoft.com/office/2006/metadata/properties" ma:root="true" ma:fieldsID="dceebdc59d65b81980333454df88388d" ns2:_="" ns3:_="" ns4:_="">
    <xsd:import namespace="2db3d1eb-d48f-471b-880e-0ab6d8680f69"/>
    <xsd:import namespace="0a1afdd1-1b40-4bfa-bfb7-7a69fafa81c3"/>
    <xsd:import namespace="f8071959-3d68-40c1-ba21-4dbcba5c9693"/>
    <xsd:element name="properties">
      <xsd:complexType>
        <xsd:sequence>
          <xsd:element name="documentManagement">
            <xsd:complexType>
              <xsd:all>
                <xsd:element ref="ns2:_dlc_DocId" minOccurs="0"/>
                <xsd:element ref="ns2:_dlc_DocIdUrl" minOccurs="0"/>
                <xsd:element ref="ns2:_dlc_DocIdPersistId" minOccurs="0"/>
                <xsd:element ref="ns2:mc3485e570ec44dbbff260b079be715c" minOccurs="0"/>
                <xsd:element ref="ns2:TaxCatchAll" minOccurs="0"/>
                <xsd:element ref="ns2:o6e1ad5fb6c647a1b7ede24a370ecf23" minOccurs="0"/>
                <xsd:element ref="ns2:j2ffcaff97904629a1f49bb5392bfa74" minOccurs="0"/>
                <xsd:element ref="ns2:SecurityClass" minOccurs="0"/>
                <xsd:element ref="ns3:Site_x0020_or_x0020_Region" minOccurs="0"/>
                <xsd:element ref="ns3:Site_x0020_or_x0020_Region_x003a_C_x0026_T-District" minOccurs="0"/>
                <xsd:element ref="ns3:Site_x0020_or_x0020_Region_x003a_Local_x0020_Authority" minOccurs="0"/>
                <xsd:element ref="ns3:Site_x0020_or_x0020_Region_x003a_TDDM" minOccurs="0"/>
                <xsd:element ref="ns3:Site_x0020_or_x0020_Region_x003a_Intranet-District" minOccurs="0"/>
                <xsd:element ref="ns3:Site_x0020_or_x0020_Region_x003a_C_x0026_T-Region" minOccurs="0"/>
                <xsd:element ref="ns3:Site_x0020_or_x0020_Region_x003a_Depot" minOccurs="0"/>
                <xsd:element ref="ns3:Site_x0020_or_x0020_Region_x003a_Intranet-Region" minOccurs="0"/>
                <xsd:element ref="ns3:Site_x0020_or_x0020_Region_x003a_PIC_x0020_No." minOccurs="0"/>
                <xsd:element ref="ns3:Site_x0020_or_x0020_Region_x003a_PIC_x0020_Group" minOccurs="0"/>
                <xsd:element ref="ns2:Theme_x0020_or_x0020_Topic" minOccurs="0"/>
                <xsd:element ref="ns2:CalYear" minOccurs="0"/>
                <xsd:element ref="ns2:YearEndDate" minOccurs="0"/>
                <xsd:element ref="ns2:SupersededDate" minOccurs="0"/>
                <xsd:element ref="ns4:MediaServiceMetadata" minOccurs="0"/>
                <xsd:element ref="ns4:MediaServiceFastMetadata" minOccurs="0"/>
                <xsd:element ref="ns4:MediaServiceAutoKeyPoints" minOccurs="0"/>
                <xsd:element ref="ns4:MediaServiceKeyPoints" minOccurs="0"/>
                <xsd:element ref="ns2:j940b5d1733a4856914002af794cb375" minOccurs="0"/>
                <xsd:element ref="ns4:lcf76f155ced4ddcb4097134ff3c332f" minOccurs="0"/>
                <xsd:element ref="ns4:MediaServiceDateTaken" minOccurs="0"/>
                <xsd:element ref="ns4:MediaServiceOCR" minOccurs="0"/>
                <xsd:element ref="ns4:MediaServiceGenerationTime" minOccurs="0"/>
                <xsd:element ref="ns4:MediaServiceEventHashCode" minOccurs="0"/>
                <xsd:element ref="ns2:d01907083e1f45e9bd1fbf66d646e235" minOccurs="0"/>
                <xsd:element ref="ns4:MediaServiceObjectDetectorVersions" minOccurs="0"/>
                <xsd:element ref="ns3:SharedWithUsers" minOccurs="0"/>
                <xsd:element ref="ns3:SharedWithDetails" minOccurs="0"/>
                <xsd:element ref="ns2:b6dfb87580ef4c208385b932514ed9ae" minOccurs="0"/>
                <xsd:element ref="ns4:MediaServiceSearchProperties" minOccurs="0"/>
                <xsd:element ref="ns2:dc19647b1c4445e38b473713fad47e36" minOccurs="0"/>
                <xsd:element ref="ns4: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b3d1eb-d48f-471b-880e-0ab6d8680f6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mc3485e570ec44dbbff260b079be715c" ma:index="11" nillable="true" ma:taxonomy="true" ma:internalName="mc3485e570ec44dbbff260b079be715c" ma:taxonomyFieldName="C_x0026_T_x0020_Function" ma:displayName="C&amp;T Function" ma:default="" ma:fieldId="{6c3485e5-70ec-44db-bff2-60b079be715c}" ma:sspId="71091f16-79d5-4f0b-b9d4-d20c00c650b9" ma:termSetId="86ee0bd3-a5fa-4d63-a674-acebc9b2b39c" ma:anchorId="21656091-74b4-4113-8982-9a542ed578f1" ma:open="false" ma:isKeyword="false">
      <xsd:complexType>
        <xsd:sequence>
          <xsd:element ref="pc:Terms" minOccurs="0" maxOccurs="1"/>
        </xsd:sequence>
      </xsd:complexType>
    </xsd:element>
    <xsd:element name="TaxCatchAll" ma:index="12" nillable="true" ma:displayName="Taxonomy Catch All Column" ma:hidden="true" ma:list="{c70f7087-0082-4391-939c-218467fe4371}" ma:internalName="TaxCatchAll" ma:showField="CatchAllData" ma:web="2db3d1eb-d48f-471b-880e-0ab6d8680f69">
      <xsd:complexType>
        <xsd:complexContent>
          <xsd:extension base="dms:MultiChoiceLookup">
            <xsd:sequence>
              <xsd:element name="Value" type="dms:Lookup" maxOccurs="unbounded" minOccurs="0" nillable="true"/>
            </xsd:sequence>
          </xsd:extension>
        </xsd:complexContent>
      </xsd:complexType>
    </xsd:element>
    <xsd:element name="o6e1ad5fb6c647a1b7ede24a370ecf23" ma:index="13" nillable="true" ma:taxonomy="true" ma:internalName="o6e1ad5fb6c647a1b7ede24a370ecf23" ma:taxonomyFieldName="DocType" ma:displayName="Document Type" ma:default="" ma:fieldId="{86e1ad5f-b6c6-47a1-b7ed-e24a370ecf23}" ma:sspId="71091f16-79d5-4f0b-b9d4-d20c00c650b9" ma:termSetId="ddc70e1e-1084-4f36-a290-75908947c60b" ma:anchorId="8640e53d-4831-432d-87aa-18b1c1b9cadd" ma:open="false" ma:isKeyword="false">
      <xsd:complexType>
        <xsd:sequence>
          <xsd:element ref="pc:Terms" minOccurs="0" maxOccurs="1"/>
        </xsd:sequence>
      </xsd:complexType>
    </xsd:element>
    <xsd:element name="j2ffcaff97904629a1f49bb5392bfa74" ma:index="14" nillable="true" ma:taxonomy="true" ma:internalName="j2ffcaff97904629a1f49bb5392bfa74" ma:taxonomyFieldName="Learning_x0020_Programme" ma:displayName="Learning Programme" ma:default="" ma:fieldId="{32ffcaff-9790-4629-a1f4-9bb5392bfa74}" ma:sspId="71091f16-79d5-4f0b-b9d4-d20c00c650b9" ma:termSetId="290d6b0a-6298-4a86-8855-5e58ccd6d1ac" ma:anchorId="00000000-0000-0000-0000-000000000000" ma:open="false" ma:isKeyword="false">
      <xsd:complexType>
        <xsd:sequence>
          <xsd:element ref="pc:Terms" minOccurs="0" maxOccurs="1"/>
        </xsd:sequence>
      </xsd:complexType>
    </xsd:element>
    <xsd:element name="SecurityClass" ma:index="15" nillable="true" ma:displayName="Security Classification" ma:default="OFFICIAL" ma:description="Security Classification of documents" ma:format="Dropdown" ma:internalName="SecurityClass">
      <xsd:simpleType>
        <xsd:restriction base="dms:Choice">
          <xsd:enumeration value="PUBLIC"/>
          <xsd:enumeration value="OFFICIAL"/>
          <xsd:enumeration value="OFFICIAL-SENSITIVE"/>
          <xsd:enumeration value="OFFICIAL-SENSITIVE: COMMERCIAL"/>
          <xsd:enumeration value="OFFICIAL-SENSITIVE: PERSONAL"/>
          <xsd:enumeration value="LEGALLY PRIVILEGED AND CONFIDENTIAL"/>
          <xsd:enumeration value="SECRET"/>
          <xsd:enumeration value="TOP SECRET"/>
        </xsd:restriction>
      </xsd:simpleType>
    </xsd:element>
    <xsd:element name="Theme_x0020_or_x0020_Topic" ma:index="29" nillable="true" ma:displayName="Theme or Topic" ma:description="Theme or topic for knowledgebase" ma:hidden="true" ma:internalName="Theme_x0020_or_x0020_Topic" ma:readOnly="false">
      <xsd:simpleType>
        <xsd:restriction base="dms:Text">
          <xsd:maxLength value="255"/>
        </xsd:restriction>
      </xsd:simpleType>
    </xsd:element>
    <xsd:element name="CalYear" ma:index="30" nillable="true" ma:displayName="Calendar Year" ma:default="2026" ma:format="Dropdown" ma:internalName="CalYear">
      <xsd:simpleType>
        <xsd:restriction base="dms:Choice">
          <xsd:enumeration value="2029"/>
          <xsd:enumeration value="2028"/>
          <xsd:enumeration value="2027"/>
          <xsd:enumeration value="2026"/>
          <xsd:enumeration value="2025"/>
          <xsd:enumeration value="2024"/>
          <xsd:enumeration value="2023"/>
          <xsd:enumeration value="2022"/>
          <xsd:enumeration value="2021"/>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restriction>
      </xsd:simpleType>
    </xsd:element>
    <xsd:element name="YearEndDate" ma:index="31" nillable="true" ma:displayName="Year End Date" ma:default="2027-03-31T00:00:00Z" ma:description="Last day of the current financial year i.e. 31/03/2020" ma:format="DateOnly" ma:internalName="YearEndDate">
      <xsd:simpleType>
        <xsd:restriction base="dms:DateTime"/>
      </xsd:simpleType>
    </xsd:element>
    <xsd:element name="SupersededDate" ma:index="32" nillable="true" ma:displayName="Superseded Date" ma:description="Date the document is superseded" ma:format="DateOnly" ma:internalName="SupersededDate">
      <xsd:simpleType>
        <xsd:restriction base="dms:DateTime"/>
      </xsd:simpleType>
    </xsd:element>
    <xsd:element name="j940b5d1733a4856914002af794cb375" ma:index="37" nillable="true" ma:taxonomy="true" ma:internalName="j940b5d1733a4856914002af794cb375" ma:taxonomyFieldName="BusArea" ma:displayName="Business Area" ma:default="" ma:fieldId="{3940b5d1-733a-4856-9140-02af794cb375}" ma:sspId="71091f16-79d5-4f0b-b9d4-d20c00c650b9" ma:termSetId="46431499-dfbb-459e-b8bc-9a4f65868fc8" ma:anchorId="63bd0669-0e9b-4521-9a05-e6efa4e60f26" ma:open="false" ma:isKeyword="false">
      <xsd:complexType>
        <xsd:sequence>
          <xsd:element ref="pc:Terms" minOccurs="0" maxOccurs="1"/>
        </xsd:sequence>
      </xsd:complexType>
    </xsd:element>
    <xsd:element name="d01907083e1f45e9bd1fbf66d646e235" ma:index="45" nillable="true" ma:taxonomy="true" ma:internalName="d01907083e1f45e9bd1fbf66d646e235" ma:taxonomyFieldName="Theme" ma:displayName="Theme" ma:default="" ma:fieldId="{d0190708-3e1f-45e9-bd1f-bf66d646e235}" ma:sspId="71091f16-79d5-4f0b-b9d4-d20c00c650b9" ma:termSetId="de2f1659-2a0c-450d-b8db-bf413ea7bf42" ma:anchorId="707f8c8d-9383-4163-a3d5-81338da40abe" ma:open="false" ma:isKeyword="false">
      <xsd:complexType>
        <xsd:sequence>
          <xsd:element ref="pc:Terms" minOccurs="0" maxOccurs="1"/>
        </xsd:sequence>
      </xsd:complexType>
    </xsd:element>
    <xsd:element name="b6dfb87580ef4c208385b932514ed9ae" ma:index="50" nillable="true" ma:taxonomy="true" ma:internalName="b6dfb87580ef4c208385b932514ed9ae" ma:taxonomyFieldName="DocStatus" ma:displayName="Document Status" ma:default="" ma:fieldId="{b6dfb875-80ef-4c20-8385-b932514ed9ae}" ma:sspId="71091f16-79d5-4f0b-b9d4-d20c00c650b9" ma:termSetId="236228d4-3305-457d-96ff-db1b7f2788d9" ma:anchorId="7e92e7c1-b36c-41b4-8e45-fd9a880781d1" ma:open="false" ma:isKeyword="false">
      <xsd:complexType>
        <xsd:sequence>
          <xsd:element ref="pc:Terms" minOccurs="0" maxOccurs="1"/>
        </xsd:sequence>
      </xsd:complexType>
    </xsd:element>
    <xsd:element name="dc19647b1c4445e38b473713fad47e36" ma:index="53" nillable="true" ma:taxonomy="true" ma:internalName="dc19647b1c4445e38b473713fad47e36" ma:taxonomyFieldName="VSE_x0020_Audience" ma:displayName="VSE Audience" ma:default="" ma:fieldId="{dc19647b-1c44-45e3-8b47-3713fad47e36}" ma:sspId="71091f16-79d5-4f0b-b9d4-d20c00c650b9" ma:termSetId="915e9b48-379d-40d6-8bdf-ff00434a60a9" ma:anchorId="7071a59b-47e8-46ce-9137-5b209cbdc163"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a1afdd1-1b40-4bfa-bfb7-7a69fafa81c3" elementFormDefault="qualified">
    <xsd:import namespace="http://schemas.microsoft.com/office/2006/documentManagement/types"/>
    <xsd:import namespace="http://schemas.microsoft.com/office/infopath/2007/PartnerControls"/>
    <xsd:element name="Site_x0020_or_x0020_Region" ma:index="17" nillable="true" ma:displayName="Site or Region" ma:list="{fb6fd5bb-79d5-4b11-b15e-6c9ffd4236a3}" ma:internalName="Site_x0020_or_x0020_Region" ma:showField="Title" ma:web="0a1afdd1-1b40-4bfa-bfb7-7a69fafa81c3">
      <xsd:simpleType>
        <xsd:restriction base="dms:Lookup"/>
      </xsd:simpleType>
    </xsd:element>
    <xsd:element name="Site_x0020_or_x0020_Region_x003a_C_x0026_T-District" ma:index="18" nillable="true" ma:displayName="Site or Region:C&amp;T-District" ma:list="{fb6fd5bb-79d5-4b11-b15e-6c9ffd4236a3}" ma:internalName="Site_x0020_or_x0020_Region_x003A_C_x0026_T_x002d_District" ma:readOnly="true" ma:showField="C_x0026_T_x002d_District" ma:web="0a1afdd1-1b40-4bfa-bfb7-7a69fafa81c3">
      <xsd:simpleType>
        <xsd:restriction base="dms:Lookup"/>
      </xsd:simpleType>
    </xsd:element>
    <xsd:element name="Site_x0020_or_x0020_Region_x003a_Local_x0020_Authority" ma:index="19" nillable="true" ma:displayName="Site or Region:Local Authority" ma:list="{fb6fd5bb-79d5-4b11-b15e-6c9ffd4236a3}" ma:internalName="Site_x0020_or_x0020_Region_x003A_Local_x0020_Authority" ma:readOnly="true" ma:showField="Local_x0020_Authority" ma:web="0a1afdd1-1b40-4bfa-bfb7-7a69fafa81c3">
      <xsd:simpleType>
        <xsd:restriction base="dms:Lookup"/>
      </xsd:simpleType>
    </xsd:element>
    <xsd:element name="Site_x0020_or_x0020_Region_x003a_TDDM" ma:index="20" nillable="true" ma:displayName="Site or Region:TDDM" ma:list="{fb6fd5bb-79d5-4b11-b15e-6c9ffd4236a3}" ma:internalName="Site_x0020_or_x0020_Region_x003A_TDDM" ma:readOnly="true" ma:showField="TDDM" ma:web="0a1afdd1-1b40-4bfa-bfb7-7a69fafa81c3">
      <xsd:simpleType>
        <xsd:restriction base="dms:Lookup"/>
      </xsd:simpleType>
    </xsd:element>
    <xsd:element name="Site_x0020_or_x0020_Region_x003a_Intranet-District" ma:index="21" nillable="true" ma:displayName="Site or Region:Intranet-District" ma:list="{fb6fd5bb-79d5-4b11-b15e-6c9ffd4236a3}" ma:internalName="Site_x0020_or_x0020_Region_x003A_Intranet_x002d_District" ma:readOnly="true" ma:showField="Intranet_x002d_District" ma:web="0a1afdd1-1b40-4bfa-bfb7-7a69fafa81c3">
      <xsd:simpleType>
        <xsd:restriction base="dms:Lookup"/>
      </xsd:simpleType>
    </xsd:element>
    <xsd:element name="Site_x0020_or_x0020_Region_x003a_C_x0026_T-Region" ma:index="22" nillable="true" ma:displayName="Site or Region:C&amp;T-Region" ma:list="{fb6fd5bb-79d5-4b11-b15e-6c9ffd4236a3}" ma:internalName="Site_x0020_or_x0020_Region_x003A_C_x0026_T_x002d_Region" ma:readOnly="true" ma:showField="C_x0026_T_x002d_Region" ma:web="0a1afdd1-1b40-4bfa-bfb7-7a69fafa81c3">
      <xsd:simpleType>
        <xsd:restriction base="dms:Lookup"/>
      </xsd:simpleType>
    </xsd:element>
    <xsd:element name="Site_x0020_or_x0020_Region_x003a_Depot" ma:index="23" nillable="true" ma:displayName="Site or Region:Depot" ma:list="{fb6fd5bb-79d5-4b11-b15e-6c9ffd4236a3}" ma:internalName="Site_x0020_or_x0020_Region_x003A_Depot" ma:readOnly="true" ma:showField="Depot" ma:web="0a1afdd1-1b40-4bfa-bfb7-7a69fafa81c3">
      <xsd:simpleType>
        <xsd:restriction base="dms:Lookup"/>
      </xsd:simpleType>
    </xsd:element>
    <xsd:element name="Site_x0020_or_x0020_Region_x003a_Intranet-Region" ma:index="24" nillable="true" ma:displayName="Site or Region:Intranet-Region" ma:list="{fb6fd5bb-79d5-4b11-b15e-6c9ffd4236a3}" ma:internalName="Site_x0020_or_x0020_Region_x003A_Intranet_x002d_Region" ma:readOnly="true" ma:showField="Intranet_x002d_Region" ma:web="0a1afdd1-1b40-4bfa-bfb7-7a69fafa81c3">
      <xsd:simpleType>
        <xsd:restriction base="dms:Lookup"/>
      </xsd:simpleType>
    </xsd:element>
    <xsd:element name="Site_x0020_or_x0020_Region_x003a_PIC_x0020_No." ma:index="25" nillable="true" ma:displayName="Site or Region:PIC No." ma:list="{fb6fd5bb-79d5-4b11-b15e-6c9ffd4236a3}" ma:internalName="Site_x0020_or_x0020_Region_x003A_PIC_x0020_No_x002e_" ma:readOnly="true" ma:showField="PIC_x0020_No_x002e_" ma:web="0a1afdd1-1b40-4bfa-bfb7-7a69fafa81c3">
      <xsd:simpleType>
        <xsd:restriction base="dms:Lookup"/>
      </xsd:simpleType>
    </xsd:element>
    <xsd:element name="Site_x0020_or_x0020_Region_x003a_PIC_x0020_Group" ma:index="26" nillable="true" ma:displayName="Site or Region:PIC Group" ma:list="{fb6fd5bb-79d5-4b11-b15e-6c9ffd4236a3}" ma:internalName="Site_x0020_or_x0020_Region_x003A_PIC_x0020_Group" ma:readOnly="true" ma:showField="PIC_x0020_Group" ma:web="0a1afdd1-1b40-4bfa-bfb7-7a69fafa81c3">
      <xsd:simpleType>
        <xsd:restriction base="dms:Lookup"/>
      </xsd:simpleType>
    </xsd:element>
    <xsd:element name="SharedWithUsers" ma:index="4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071959-3d68-40c1-ba21-4dbcba5c9693" elementFormDefault="qualified">
    <xsd:import namespace="http://schemas.microsoft.com/office/2006/documentManagement/types"/>
    <xsd:import namespace="http://schemas.microsoft.com/office/infopath/2007/PartnerControls"/>
    <xsd:element name="MediaServiceMetadata" ma:index="33" nillable="true" ma:displayName="MediaServiceMetadata" ma:hidden="true" ma:internalName="MediaServiceMetadata" ma:readOnly="true">
      <xsd:simpleType>
        <xsd:restriction base="dms:Note"/>
      </xsd:simpleType>
    </xsd:element>
    <xsd:element name="MediaServiceFastMetadata" ma:index="34" nillable="true" ma:displayName="MediaServiceFastMetadata" ma:hidden="true" ma:internalName="MediaServiceFastMetadata" ma:readOnly="true">
      <xsd:simpleType>
        <xsd:restriction base="dms:Note"/>
      </xsd:simpleType>
    </xsd:element>
    <xsd:element name="MediaServiceAutoKeyPoints" ma:index="35" nillable="true" ma:displayName="MediaServiceAutoKeyPoints" ma:hidden="true" ma:internalName="MediaServiceAutoKeyPoints" ma:readOnly="true">
      <xsd:simpleType>
        <xsd:restriction base="dms:Note"/>
      </xsd:simpleType>
    </xsd:element>
    <xsd:element name="MediaServiceKeyPoints" ma:index="36" nillable="true" ma:displayName="KeyPoints" ma:internalName="MediaServiceKeyPoints" ma:readOnly="true">
      <xsd:simpleType>
        <xsd:restriction base="dms:Note">
          <xsd:maxLength value="255"/>
        </xsd:restriction>
      </xsd:simpleType>
    </xsd:element>
    <xsd:element name="lcf76f155ced4ddcb4097134ff3c332f" ma:index="40" nillable="true" ma:taxonomy="true" ma:internalName="lcf76f155ced4ddcb4097134ff3c332f" ma:taxonomyFieldName="MediaServiceImageTags" ma:displayName="Image Tags" ma:readOnly="false" ma:fieldId="{5cf76f15-5ced-4ddc-b409-7134ff3c332f}" ma:taxonomyMulti="true" ma:sspId="71091f16-79d5-4f0b-b9d4-d20c00c650b9" ma:termSetId="09814cd3-568e-fe90-9814-8d621ff8fb84" ma:anchorId="fba54fb3-c3e1-fe81-a776-ca4b69148c4d" ma:open="true" ma:isKeyword="false">
      <xsd:complexType>
        <xsd:sequence>
          <xsd:element ref="pc:Terms" minOccurs="0" maxOccurs="1"/>
        </xsd:sequence>
      </xsd:complexType>
    </xsd:element>
    <xsd:element name="MediaServiceDateTaken" ma:index="41" nillable="true" ma:displayName="MediaServiceDateTaken" ma:hidden="true" ma:indexed="true" ma:internalName="MediaServiceDateTaken" ma:readOnly="true">
      <xsd:simpleType>
        <xsd:restriction base="dms:Text"/>
      </xsd:simpleType>
    </xsd:element>
    <xsd:element name="MediaServiceOCR" ma:index="42" nillable="true" ma:displayName="Extracted Text" ma:internalName="MediaServiceOCR" ma:readOnly="true">
      <xsd:simpleType>
        <xsd:restriction base="dms:Note">
          <xsd:maxLength value="255"/>
        </xsd:restriction>
      </xsd:simpleType>
    </xsd:element>
    <xsd:element name="MediaServiceGenerationTime" ma:index="43" nillable="true" ma:displayName="MediaServiceGenerationTime" ma:hidden="true" ma:internalName="MediaServiceGenerationTime" ma:readOnly="true">
      <xsd:simpleType>
        <xsd:restriction base="dms:Text"/>
      </xsd:simpleType>
    </xsd:element>
    <xsd:element name="MediaServiceEventHashCode" ma:index="44" nillable="true" ma:displayName="MediaServiceEventHashCode" ma:hidden="true" ma:internalName="MediaServiceEventHashCode" ma:readOnly="true">
      <xsd:simpleType>
        <xsd:restriction base="dms:Text"/>
      </xsd:simpleType>
    </xsd:element>
    <xsd:element name="MediaServiceObjectDetectorVersions" ma:index="47" nillable="true" ma:displayName="MediaServiceObjectDetectorVersions" ma:hidden="true" ma:indexed="true" ma:internalName="MediaServiceObjectDetectorVersions" ma:readOnly="true">
      <xsd:simpleType>
        <xsd:restriction base="dms:Text"/>
      </xsd:simpleType>
    </xsd:element>
    <xsd:element name="MediaServiceSearchProperties" ma:index="52" nillable="true" ma:displayName="MediaServiceSearchProperties" ma:hidden="true" ma:internalName="MediaServiceSearchProperties" ma:readOnly="true">
      <xsd:simpleType>
        <xsd:restriction base="dms:Note"/>
      </xsd:simpleType>
    </xsd:element>
    <xsd:element name="MediaServiceBillingMetadata" ma:index="5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2db3d1eb-d48f-471b-880e-0ab6d8680f69">HESDOC-1046482884-1843</_dlc_DocId>
    <_dlc_DocIdUrl xmlns="2db3d1eb-d48f-471b-880e-0ab6d8680f69">
      <Url>https://hescot.sharepoint.com/sites/dc/vse/_layouts/15/DocIdRedir.aspx?ID=HESDOC-1046482884-1843</Url>
      <Description>HESDOC-1046482884-1843</Description>
    </_dlc_DocIdUrl>
    <TaxCatchAll xmlns="2db3d1eb-d48f-471b-880e-0ab6d8680f69">
      <Value>5375</Value>
      <Value>2831</Value>
      <Value>1730</Value>
      <Value>7099</Value>
    </TaxCatchAll>
    <CalYear xmlns="2db3d1eb-d48f-471b-880e-0ab6d8680f69">2023</CalYear>
    <SecurityClass xmlns="2db3d1eb-d48f-471b-880e-0ab6d8680f69">OFFICIAL</SecurityClass>
    <mc3485e570ec44dbbff260b079be715c xmlns="2db3d1eb-d48f-471b-880e-0ab6d8680f69">
      <Terms xmlns="http://schemas.microsoft.com/office/infopath/2007/PartnerControls">
        <TermInfo xmlns="http://schemas.microsoft.com/office/infopath/2007/PartnerControls">
          <TermName xmlns="http://schemas.microsoft.com/office/infopath/2007/PartnerControls">PP - Learning ＆ Inclusion</TermName>
          <TermId xmlns="http://schemas.microsoft.com/office/infopath/2007/PartnerControls">8cca4e9a-62d4-41c7-bcaf-16bbc1a4f9a3</TermId>
        </TermInfo>
      </Terms>
    </mc3485e570ec44dbbff260b079be715c>
    <o6e1ad5fb6c647a1b7ede24a370ecf23 xmlns="2db3d1eb-d48f-471b-880e-0ab6d8680f69">
      <Terms xmlns="http://schemas.microsoft.com/office/infopath/2007/PartnerControls">
        <TermInfo xmlns="http://schemas.microsoft.com/office/infopath/2007/PartnerControls">
          <TermName xmlns="http://schemas.microsoft.com/office/infopath/2007/PartnerControls">Final Resource</TermName>
          <TermId xmlns="http://schemas.microsoft.com/office/infopath/2007/PartnerControls">5aaf89b4-ce4a-4cf6-a8a8-d0a89bb53525</TermId>
        </TermInfo>
      </Terms>
    </o6e1ad5fb6c647a1b7ede24a370ecf23>
    <SupersededDate xmlns="2db3d1eb-d48f-471b-880e-0ab6d8680f69" xsi:nil="true"/>
    <lcf76f155ced4ddcb4097134ff3c332f xmlns="f8071959-3d68-40c1-ba21-4dbcba5c9693">
      <Terms xmlns="http://schemas.microsoft.com/office/infopath/2007/PartnerControls"/>
    </lcf76f155ced4ddcb4097134ff3c332f>
    <j2ffcaff97904629a1f49bb5392bfa74 xmlns="2db3d1eb-d48f-471b-880e-0ab6d8680f69">
      <Terms xmlns="http://schemas.microsoft.com/office/infopath/2007/PartnerControls"/>
    </j2ffcaff97904629a1f49bb5392bfa74>
    <Site_x0020_or_x0020_Region xmlns="0a1afdd1-1b40-4bfa-bfb7-7a69fafa81c3">1</Site_x0020_or_x0020_Region>
    <YearEndDate xmlns="2db3d1eb-d48f-471b-880e-0ab6d8680f69">2024-03-31T00:00:00+00:00</YearEndDate>
    <Theme_x0020_or_x0020_Topic xmlns="2db3d1eb-d48f-471b-880e-0ab6d8680f69" xsi:nil="true"/>
    <d01907083e1f45e9bd1fbf66d646e235 xmlns="2db3d1eb-d48f-471b-880e-0ab6d8680f69">
      <Terms xmlns="http://schemas.microsoft.com/office/infopath/2007/PartnerControls"/>
    </d01907083e1f45e9bd1fbf66d646e235>
    <j940b5d1733a4856914002af794cb375 xmlns="2db3d1eb-d48f-471b-880e-0ab6d8680f69">
      <Terms xmlns="http://schemas.microsoft.com/office/infopath/2007/PartnerControls">
        <TermInfo xmlns="http://schemas.microsoft.com/office/infopath/2007/PartnerControls">
          <TermName xmlns="http://schemas.microsoft.com/office/infopath/2007/PartnerControls">Learning and Inclusion</TermName>
          <TermId xmlns="http://schemas.microsoft.com/office/infopath/2007/PartnerControls">040cf9e5-d645-4094-a1f7-5cf5925bab1d</TermId>
        </TermInfo>
      </Terms>
    </j940b5d1733a4856914002af794cb375>
    <b6dfb87580ef4c208385b932514ed9ae xmlns="2db3d1eb-d48f-471b-880e-0ab6d8680f69">
      <Terms xmlns="http://schemas.microsoft.com/office/infopath/2007/PartnerControls">
        <TermInfo xmlns="http://schemas.microsoft.com/office/infopath/2007/PartnerControls">
          <TermName xmlns="http://schemas.microsoft.com/office/infopath/2007/PartnerControls">Current</TermName>
          <TermId xmlns="http://schemas.microsoft.com/office/infopath/2007/PartnerControls">75d81246-fa98-4026-84e1-d66ec7553ceb</TermId>
        </TermInfo>
      </Terms>
    </b6dfb87580ef4c208385b932514ed9ae>
    <dc19647b1c4445e38b473713fad47e36 xmlns="2db3d1eb-d48f-471b-880e-0ab6d8680f69">
      <Terms xmlns="http://schemas.microsoft.com/office/infopath/2007/PartnerControls"/>
    </dc19647b1c4445e38b473713fad47e36>
  </documentManagement>
</p:properties>
</file>

<file path=customXml/itemProps1.xml><?xml version="1.0" encoding="utf-8"?>
<ds:datastoreItem xmlns:ds="http://schemas.openxmlformats.org/officeDocument/2006/customXml" ds:itemID="{94854BF5-70F5-4B1F-A907-6298018A63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b3d1eb-d48f-471b-880e-0ab6d8680f69"/>
    <ds:schemaRef ds:uri="0a1afdd1-1b40-4bfa-bfb7-7a69fafa81c3"/>
    <ds:schemaRef ds:uri="f8071959-3d68-40c1-ba21-4dbcba5c96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85504C-4CED-4501-92BE-3D94617DAD7C}">
  <ds:schemaRefs>
    <ds:schemaRef ds:uri="http://schemas.microsoft.com/sharepoint/events"/>
  </ds:schemaRefs>
</ds:datastoreItem>
</file>

<file path=customXml/itemProps3.xml><?xml version="1.0" encoding="utf-8"?>
<ds:datastoreItem xmlns:ds="http://schemas.openxmlformats.org/officeDocument/2006/customXml" ds:itemID="{45E91950-7D70-4CCB-898B-C6A747D0AC96}">
  <ds:schemaRefs>
    <ds:schemaRef ds:uri="http://schemas.microsoft.com/sharepoint/v3/contenttype/forms"/>
  </ds:schemaRefs>
</ds:datastoreItem>
</file>

<file path=customXml/itemProps4.xml><?xml version="1.0" encoding="utf-8"?>
<ds:datastoreItem xmlns:ds="http://schemas.openxmlformats.org/officeDocument/2006/customXml" ds:itemID="{EF621AC3-A39D-413E-BBD6-9CBCD1989666}">
  <ds:schemaRefs>
    <ds:schemaRef ds:uri="http://purl.org/dc/elements/1.1/"/>
    <ds:schemaRef ds:uri="http://schemas.openxmlformats.org/package/2006/metadata/core-properties"/>
    <ds:schemaRef ds:uri="f8071959-3d68-40c1-ba21-4dbcba5c9693"/>
    <ds:schemaRef ds:uri="http://schemas.microsoft.com/office/infopath/2007/PartnerControls"/>
    <ds:schemaRef ds:uri="http://schemas.microsoft.com/office/2006/documentManagement/types"/>
    <ds:schemaRef ds:uri="http://www.w3.org/XML/1998/namespace"/>
    <ds:schemaRef ds:uri="http://purl.org/dc/terms/"/>
    <ds:schemaRef ds:uri="2db3d1eb-d48f-471b-880e-0ab6d8680f69"/>
    <ds:schemaRef ds:uri="0a1afdd1-1b40-4bfa-bfb7-7a69fafa81c3"/>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44</TotalTime>
  <Words>1946</Words>
  <Application>Microsoft Office PowerPoint</Application>
  <PresentationFormat>On-screen Show (4:3)</PresentationFormat>
  <Paragraphs>245</Paragraphs>
  <Slides>25</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Gotham Book</vt:lpstr>
      <vt:lpstr>Gotham Bold</vt:lpstr>
      <vt:lpstr>Glypha LT Std</vt:lpstr>
      <vt:lpstr>Gotham Medium</vt:lpstr>
      <vt:lpstr>Calibri</vt:lpstr>
      <vt:lpstr>Gotham HTF Book</vt:lpstr>
      <vt:lpstr>1_Historic Environment Scotland</vt:lpstr>
      <vt:lpstr>Defending Scotland’s Heritage Project</vt:lpstr>
      <vt:lpstr>Who are Historic Environment Scotland (HES)?</vt:lpstr>
      <vt:lpstr>HES properties</vt:lpstr>
      <vt:lpstr>What is heritage?</vt:lpstr>
      <vt:lpstr>Local heritage</vt:lpstr>
      <vt:lpstr>Your local site</vt:lpstr>
      <vt:lpstr>Resources</vt:lpstr>
      <vt:lpstr>Heritage under attack!</vt:lpstr>
      <vt:lpstr>Today…</vt:lpstr>
      <vt:lpstr>Modern threats</vt:lpstr>
      <vt:lpstr>Heritage crime</vt:lpstr>
      <vt:lpstr>Heritage crime has been increasing </vt:lpstr>
      <vt:lpstr>Climate change</vt:lpstr>
      <vt:lpstr>Climate change and your  local site</vt:lpstr>
      <vt:lpstr>Modern defences</vt:lpstr>
      <vt:lpstr>Conservation</vt:lpstr>
      <vt:lpstr>Types of conservation work</vt:lpstr>
      <vt:lpstr>Careers</vt:lpstr>
      <vt:lpstr>Types of careers</vt:lpstr>
      <vt:lpstr>Sustainability</vt:lpstr>
      <vt:lpstr>Thinking about sustainability</vt:lpstr>
      <vt:lpstr>Sustainability at your local site</vt:lpstr>
      <vt:lpstr>Your mission…</vt:lpstr>
      <vt:lpstr>…defend your local site!</vt:lpstr>
      <vt:lpstr>Links and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Lovie</dc:creator>
  <cp:lastModifiedBy>Jo Stevenson</cp:lastModifiedBy>
  <cp:revision>2</cp:revision>
  <dcterms:created xsi:type="dcterms:W3CDTF">2016-03-16T11:48:20Z</dcterms:created>
  <dcterms:modified xsi:type="dcterms:W3CDTF">2026-04-21T08:12:56Z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0x010100E075A2B7AD8C84408736AA48E52FF777</vt:lpwstr>
  </property>
  <property fmtid="{D5CDD505-2E9C-101B-9397-08002B2CF9AE}" pid="3" name="_dlc_DocIdItemGuid">
    <vt:lpwstr>1050f7f1-b4a2-49ff-8290-4a3e609b8c02</vt:lpwstr>
  </property>
  <property fmtid="{D5CDD505-2E9C-101B-9397-08002B2CF9AE}" pid="4" name="MediaServiceImageTags">
    <vt:lpwstr/>
  </property>
  <property fmtid="{D5CDD505-2E9C-101B-9397-08002B2CF9AE}" pid="5" name="Learning Programme">
    <vt:lpwstr/>
  </property>
  <property fmtid="{D5CDD505-2E9C-101B-9397-08002B2CF9AE}" pid="6" name="Theme">
    <vt:lpwstr/>
  </property>
  <property fmtid="{D5CDD505-2E9C-101B-9397-08002B2CF9AE}" pid="7" name="DocType">
    <vt:lpwstr>2831;#Final Resource|5aaf89b4-ce4a-4cf6-a8a8-d0a89bb53525</vt:lpwstr>
  </property>
  <property fmtid="{D5CDD505-2E9C-101B-9397-08002B2CF9AE}" pid="8" name="BusArea">
    <vt:lpwstr>5375;#Learning and Inclusion|040cf9e5-d645-4094-a1f7-5cf5925bab1d</vt:lpwstr>
  </property>
  <property fmtid="{D5CDD505-2E9C-101B-9397-08002B2CF9AE}" pid="9" name="C&amp;T Function">
    <vt:lpwstr>1730;#PP - Learning ＆ Inclusion|8cca4e9a-62d4-41c7-bcaf-16bbc1a4f9a3</vt:lpwstr>
  </property>
  <property fmtid="{D5CDD505-2E9C-101B-9397-08002B2CF9AE}" pid="10" name="DocStatus">
    <vt:lpwstr>7099;#Current|75d81246-fa98-4026-84e1-d66ec7553ceb</vt:lpwstr>
  </property>
</Properties>
</file>