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5"/>
  </p:sldMasterIdLst>
  <p:notesMasterIdLst>
    <p:notesMasterId r:id="rId51"/>
  </p:notesMasterIdLst>
  <p:sldIdLst>
    <p:sldId id="256" r:id="rId6"/>
    <p:sldId id="293" r:id="rId7"/>
    <p:sldId id="333" r:id="rId8"/>
    <p:sldId id="295" r:id="rId9"/>
    <p:sldId id="296" r:id="rId10"/>
    <p:sldId id="297" r:id="rId11"/>
    <p:sldId id="298" r:id="rId12"/>
    <p:sldId id="299" r:id="rId13"/>
    <p:sldId id="300" r:id="rId14"/>
    <p:sldId id="310" r:id="rId15"/>
    <p:sldId id="301" r:id="rId16"/>
    <p:sldId id="302" r:id="rId17"/>
    <p:sldId id="303" r:id="rId18"/>
    <p:sldId id="338" r:id="rId19"/>
    <p:sldId id="309" r:id="rId20"/>
    <p:sldId id="305" r:id="rId21"/>
    <p:sldId id="306" r:id="rId22"/>
    <p:sldId id="308" r:id="rId23"/>
    <p:sldId id="320" r:id="rId24"/>
    <p:sldId id="312" r:id="rId25"/>
    <p:sldId id="313" r:id="rId26"/>
    <p:sldId id="314" r:id="rId27"/>
    <p:sldId id="315" r:id="rId28"/>
    <p:sldId id="316" r:id="rId29"/>
    <p:sldId id="317" r:id="rId30"/>
    <p:sldId id="318" r:id="rId31"/>
    <p:sldId id="319" r:id="rId32"/>
    <p:sldId id="321" r:id="rId33"/>
    <p:sldId id="322" r:id="rId34"/>
    <p:sldId id="323" r:id="rId35"/>
    <p:sldId id="324" r:id="rId36"/>
    <p:sldId id="325" r:id="rId37"/>
    <p:sldId id="326" r:id="rId38"/>
    <p:sldId id="327" r:id="rId39"/>
    <p:sldId id="328" r:id="rId40"/>
    <p:sldId id="329" r:id="rId41"/>
    <p:sldId id="337" r:id="rId42"/>
    <p:sldId id="331" r:id="rId43"/>
    <p:sldId id="332" r:id="rId44"/>
    <p:sldId id="339" r:id="rId45"/>
    <p:sldId id="340" r:id="rId46"/>
    <p:sldId id="341" r:id="rId47"/>
    <p:sldId id="342" r:id="rId48"/>
    <p:sldId id="294" r:id="rId49"/>
    <p:sldId id="334" r:id="rId50"/>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Glypha LT Std" panose="02060503030505020204" pitchFamily="18" charset="0"/>
      <p:regular r:id="rId56"/>
      <p:bold r:id="rId57"/>
    </p:embeddedFont>
    <p:embeddedFont>
      <p:font typeface="Gotham Bold" pitchFamily="50" charset="0"/>
      <p:regular r:id="rId58"/>
      <p:italic r:id="rId59"/>
    </p:embeddedFont>
    <p:embeddedFont>
      <p:font typeface="Gotham Book" pitchFamily="50" charset="0"/>
      <p:regular r:id="rId60"/>
      <p:italic r:id="rId61"/>
    </p:embeddedFont>
    <p:embeddedFont>
      <p:font typeface="Gotham Medium" pitchFamily="50" charset="0"/>
      <p:regular r:id="rId62"/>
      <p:italic r:id="rId63"/>
    </p:embeddedFont>
    <p:embeddedFont>
      <p:font typeface="Lato" panose="020F0502020204030203" pitchFamily="34" charset="0"/>
      <p:regular r:id="rId64"/>
      <p:bold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4043">
          <p15:clr>
            <a:srgbClr val="A4A3A4"/>
          </p15:clr>
        </p15:guide>
        <p15:guide id="3" orient="horz" pos="2160">
          <p15:clr>
            <a:srgbClr val="A4A3A4"/>
          </p15:clr>
        </p15:guide>
        <p15:guide id="4" pos="5482">
          <p15:clr>
            <a:srgbClr val="A4A3A4"/>
          </p15:clr>
        </p15:guide>
        <p15:guide id="5" pos="2880">
          <p15:clr>
            <a:srgbClr val="A4A3A4"/>
          </p15:clr>
        </p15:guide>
        <p15:guide id="6" pos="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59248-D56A-4B8F-809E-5093FFB1193A}" v="6" dt="2024-01-09T11:52:02.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2002" autoAdjust="0"/>
  </p:normalViewPr>
  <p:slideViewPr>
    <p:cSldViewPr snapToGrid="0" snapToObjects="1" showGuides="1">
      <p:cViewPr varScale="1">
        <p:scale>
          <a:sx n="77" d="100"/>
          <a:sy n="77" d="100"/>
        </p:scale>
        <p:origin x="1988" y="68"/>
      </p:cViewPr>
      <p:guideLst>
        <p:guide orient="horz" pos="274"/>
        <p:guide orient="horz" pos="4043"/>
        <p:guide orient="horz" pos="2160"/>
        <p:guide pos="5482"/>
        <p:guide pos="2880"/>
        <p:guide pos="269"/>
      </p:guideLst>
    </p:cSldViewPr>
  </p:slideViewPr>
  <p:outlineViewPr>
    <p:cViewPr>
      <p:scale>
        <a:sx n="33" d="100"/>
        <a:sy n="33" d="100"/>
      </p:scale>
      <p:origin x="0" y="-124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Jackson" userId="b4bd6771-7ca7-42f0-8db3-1dac362cecd9" providerId="ADAL" clId="{3CA009EB-9AE5-4604-ABF7-F6A640404388}"/>
    <pc:docChg chg="custSel modSld">
      <pc:chgData name="Lisa Jackson" userId="b4bd6771-7ca7-42f0-8db3-1dac362cecd9" providerId="ADAL" clId="{3CA009EB-9AE5-4604-ABF7-F6A640404388}" dt="2023-09-14T09:48:10.264" v="1647" actId="207"/>
      <pc:docMkLst>
        <pc:docMk/>
      </pc:docMkLst>
      <pc:sldChg chg="modSp mod">
        <pc:chgData name="Lisa Jackson" userId="b4bd6771-7ca7-42f0-8db3-1dac362cecd9" providerId="ADAL" clId="{3CA009EB-9AE5-4604-ABF7-F6A640404388}" dt="2023-09-14T09:48:10.264" v="1647" actId="207"/>
        <pc:sldMkLst>
          <pc:docMk/>
          <pc:sldMk cId="3599026597" sldId="293"/>
        </pc:sldMkLst>
        <pc:spChg chg="mod">
          <ac:chgData name="Lisa Jackson" userId="b4bd6771-7ca7-42f0-8db3-1dac362cecd9" providerId="ADAL" clId="{3CA009EB-9AE5-4604-ABF7-F6A640404388}" dt="2023-09-14T09:48:10.264" v="1647" actId="207"/>
          <ac:spMkLst>
            <pc:docMk/>
            <pc:sldMk cId="3599026597" sldId="293"/>
            <ac:spMk id="3" creationId="{C1445A90-2706-4EE4-9FE7-7AE858EF60BD}"/>
          </ac:spMkLst>
        </pc:spChg>
      </pc:sldChg>
      <pc:sldChg chg="modSp mod modClrScheme chgLayout">
        <pc:chgData name="Lisa Jackson" userId="b4bd6771-7ca7-42f0-8db3-1dac362cecd9" providerId="ADAL" clId="{3CA009EB-9AE5-4604-ABF7-F6A640404388}" dt="2023-09-14T09:47:25.768" v="1645" actId="1076"/>
        <pc:sldMkLst>
          <pc:docMk/>
          <pc:sldMk cId="272689595" sldId="294"/>
        </pc:sldMkLst>
        <pc:spChg chg="mod">
          <ac:chgData name="Lisa Jackson" userId="b4bd6771-7ca7-42f0-8db3-1dac362cecd9" providerId="ADAL" clId="{3CA009EB-9AE5-4604-ABF7-F6A640404388}" dt="2023-09-14T09:47:22.504" v="1644" actId="1076"/>
          <ac:spMkLst>
            <pc:docMk/>
            <pc:sldMk cId="272689595" sldId="294"/>
            <ac:spMk id="11" creationId="{EC51602F-B654-4483-A550-F188829C46FF}"/>
          </ac:spMkLst>
        </pc:spChg>
        <pc:spChg chg="mod">
          <ac:chgData name="Lisa Jackson" userId="b4bd6771-7ca7-42f0-8db3-1dac362cecd9" providerId="ADAL" clId="{3CA009EB-9AE5-4604-ABF7-F6A640404388}" dt="2023-09-14T09:47:25.768" v="1645" actId="1076"/>
          <ac:spMkLst>
            <pc:docMk/>
            <pc:sldMk cId="272689595" sldId="294"/>
            <ac:spMk id="12" creationId="{DBFF288A-35E5-4C9C-9D90-ACCC8ED31565}"/>
          </ac:spMkLst>
        </pc:spChg>
        <pc:spChg chg="mod">
          <ac:chgData name="Lisa Jackson" userId="b4bd6771-7ca7-42f0-8db3-1dac362cecd9" providerId="ADAL" clId="{3CA009EB-9AE5-4604-ABF7-F6A640404388}" dt="2023-09-14T09:47:20.033" v="1643" actId="1076"/>
          <ac:spMkLst>
            <pc:docMk/>
            <pc:sldMk cId="272689595" sldId="294"/>
            <ac:spMk id="14" creationId="{006D931F-4E15-43CC-A1F8-288213967C15}"/>
          </ac:spMkLst>
        </pc:spChg>
        <pc:spChg chg="mod ord">
          <ac:chgData name="Lisa Jackson" userId="b4bd6771-7ca7-42f0-8db3-1dac362cecd9" providerId="ADAL" clId="{3CA009EB-9AE5-4604-ABF7-F6A640404388}" dt="2023-09-14T09:47:02.699" v="1642" actId="1076"/>
          <ac:spMkLst>
            <pc:docMk/>
            <pc:sldMk cId="272689595" sldId="294"/>
            <ac:spMk id="21" creationId="{1B4B3B6E-6786-4123-9F93-5BF19FED288D}"/>
          </ac:spMkLst>
        </pc:spChg>
      </pc:sldChg>
      <pc:sldChg chg="addSp delSp modSp mod">
        <pc:chgData name="Lisa Jackson" userId="b4bd6771-7ca7-42f0-8db3-1dac362cecd9" providerId="ADAL" clId="{3CA009EB-9AE5-4604-ABF7-F6A640404388}" dt="2023-09-14T09:15:01.799" v="787"/>
        <pc:sldMkLst>
          <pc:docMk/>
          <pc:sldMk cId="4067840823" sldId="295"/>
        </pc:sldMkLst>
        <pc:spChg chg="add mod">
          <ac:chgData name="Lisa Jackson" userId="b4bd6771-7ca7-42f0-8db3-1dac362cecd9" providerId="ADAL" clId="{3CA009EB-9AE5-4604-ABF7-F6A640404388}" dt="2023-09-14T09:15:01.799" v="787"/>
          <ac:spMkLst>
            <pc:docMk/>
            <pc:sldMk cId="4067840823" sldId="295"/>
            <ac:spMk id="2" creationId="{600485F0-DE89-4326-9C5D-32CAD9E1AF59}"/>
          </ac:spMkLst>
        </pc:spChg>
        <pc:picChg chg="add del">
          <ac:chgData name="Lisa Jackson" userId="b4bd6771-7ca7-42f0-8db3-1dac362cecd9" providerId="ADAL" clId="{3CA009EB-9AE5-4604-ABF7-F6A640404388}" dt="2023-09-14T09:14:44.219" v="781" actId="478"/>
          <ac:picMkLst>
            <pc:docMk/>
            <pc:sldMk cId="4067840823" sldId="295"/>
            <ac:picMk id="7" creationId="{08F00219-9ADA-44FC-A502-C34C989F3374}"/>
          </ac:picMkLst>
        </pc:picChg>
      </pc:sldChg>
      <pc:sldChg chg="addSp modSp mod">
        <pc:chgData name="Lisa Jackson" userId="b4bd6771-7ca7-42f0-8db3-1dac362cecd9" providerId="ADAL" clId="{3CA009EB-9AE5-4604-ABF7-F6A640404388}" dt="2023-09-14T09:15:29.031" v="790"/>
        <pc:sldMkLst>
          <pc:docMk/>
          <pc:sldMk cId="119579149" sldId="296"/>
        </pc:sldMkLst>
        <pc:spChg chg="add mod">
          <ac:chgData name="Lisa Jackson" userId="b4bd6771-7ca7-42f0-8db3-1dac362cecd9" providerId="ADAL" clId="{3CA009EB-9AE5-4604-ABF7-F6A640404388}" dt="2023-09-14T09:15:29.031" v="790"/>
          <ac:spMkLst>
            <pc:docMk/>
            <pc:sldMk cId="119579149" sldId="296"/>
            <ac:spMk id="2" creationId="{8B680EF6-82EF-4C55-BF10-26207E09BAEF}"/>
          </ac:spMkLst>
        </pc:spChg>
      </pc:sldChg>
      <pc:sldChg chg="addSp modSp mod">
        <pc:chgData name="Lisa Jackson" userId="b4bd6771-7ca7-42f0-8db3-1dac362cecd9" providerId="ADAL" clId="{3CA009EB-9AE5-4604-ABF7-F6A640404388}" dt="2023-09-14T09:15:38.847" v="791" actId="13244"/>
        <pc:sldMkLst>
          <pc:docMk/>
          <pc:sldMk cId="728287934" sldId="297"/>
        </pc:sldMkLst>
        <pc:spChg chg="add mod">
          <ac:chgData name="Lisa Jackson" userId="b4bd6771-7ca7-42f0-8db3-1dac362cecd9" providerId="ADAL" clId="{3CA009EB-9AE5-4604-ABF7-F6A640404388}" dt="2023-09-14T09:15:38.847" v="791" actId="13244"/>
          <ac:spMkLst>
            <pc:docMk/>
            <pc:sldMk cId="728287934" sldId="297"/>
            <ac:spMk id="2" creationId="{0BDC932A-AFBA-4CAD-84E4-A34D7392EA0F}"/>
          </ac:spMkLst>
        </pc:spChg>
      </pc:sldChg>
      <pc:sldChg chg="addSp modSp mod">
        <pc:chgData name="Lisa Jackson" userId="b4bd6771-7ca7-42f0-8db3-1dac362cecd9" providerId="ADAL" clId="{3CA009EB-9AE5-4604-ABF7-F6A640404388}" dt="2023-09-14T09:16:30.861" v="794"/>
        <pc:sldMkLst>
          <pc:docMk/>
          <pc:sldMk cId="3249950574" sldId="298"/>
        </pc:sldMkLst>
        <pc:spChg chg="add mod">
          <ac:chgData name="Lisa Jackson" userId="b4bd6771-7ca7-42f0-8db3-1dac362cecd9" providerId="ADAL" clId="{3CA009EB-9AE5-4604-ABF7-F6A640404388}" dt="2023-09-14T09:16:00.995" v="793"/>
          <ac:spMkLst>
            <pc:docMk/>
            <pc:sldMk cId="3249950574" sldId="298"/>
            <ac:spMk id="2" creationId="{C86A357B-4CCD-42C9-9E8A-0F596AEEDFA0}"/>
          </ac:spMkLst>
        </pc:spChg>
        <pc:picChg chg="mod">
          <ac:chgData name="Lisa Jackson" userId="b4bd6771-7ca7-42f0-8db3-1dac362cecd9" providerId="ADAL" clId="{3CA009EB-9AE5-4604-ABF7-F6A640404388}" dt="2023-09-14T09:16:30.861" v="794"/>
          <ac:picMkLst>
            <pc:docMk/>
            <pc:sldMk cId="3249950574" sldId="298"/>
            <ac:picMk id="6" creationId="{73DBDDB8-95E0-4AA2-8A18-6FF3D147AAA6}"/>
          </ac:picMkLst>
        </pc:picChg>
      </pc:sldChg>
      <pc:sldChg chg="addSp modSp mod">
        <pc:chgData name="Lisa Jackson" userId="b4bd6771-7ca7-42f0-8db3-1dac362cecd9" providerId="ADAL" clId="{3CA009EB-9AE5-4604-ABF7-F6A640404388}" dt="2023-09-14T09:16:36.526" v="795"/>
        <pc:sldMkLst>
          <pc:docMk/>
          <pc:sldMk cId="2556611724" sldId="299"/>
        </pc:sldMkLst>
        <pc:spChg chg="add mod">
          <ac:chgData name="Lisa Jackson" userId="b4bd6771-7ca7-42f0-8db3-1dac362cecd9" providerId="ADAL" clId="{3CA009EB-9AE5-4604-ABF7-F6A640404388}" dt="2023-09-14T09:16:36.526" v="795"/>
          <ac:spMkLst>
            <pc:docMk/>
            <pc:sldMk cId="2556611724" sldId="299"/>
            <ac:spMk id="2" creationId="{959E7B8B-2E2A-4507-9D4B-B940573035FC}"/>
          </ac:spMkLst>
        </pc:spChg>
      </pc:sldChg>
      <pc:sldChg chg="addSp modSp mod">
        <pc:chgData name="Lisa Jackson" userId="b4bd6771-7ca7-42f0-8db3-1dac362cecd9" providerId="ADAL" clId="{3CA009EB-9AE5-4604-ABF7-F6A640404388}" dt="2023-09-14T09:16:40.642" v="796"/>
        <pc:sldMkLst>
          <pc:docMk/>
          <pc:sldMk cId="3127739227" sldId="300"/>
        </pc:sldMkLst>
        <pc:spChg chg="add mod">
          <ac:chgData name="Lisa Jackson" userId="b4bd6771-7ca7-42f0-8db3-1dac362cecd9" providerId="ADAL" clId="{3CA009EB-9AE5-4604-ABF7-F6A640404388}" dt="2023-09-14T09:16:40.642" v="796"/>
          <ac:spMkLst>
            <pc:docMk/>
            <pc:sldMk cId="3127739227" sldId="300"/>
            <ac:spMk id="2" creationId="{AB719EC4-2A90-4023-BF50-D44B6E42084C}"/>
          </ac:spMkLst>
        </pc:spChg>
      </pc:sldChg>
      <pc:sldChg chg="addSp modSp mod">
        <pc:chgData name="Lisa Jackson" userId="b4bd6771-7ca7-42f0-8db3-1dac362cecd9" providerId="ADAL" clId="{3CA009EB-9AE5-4604-ABF7-F6A640404388}" dt="2023-09-14T09:16:48.676" v="798"/>
        <pc:sldMkLst>
          <pc:docMk/>
          <pc:sldMk cId="1155574811" sldId="301"/>
        </pc:sldMkLst>
        <pc:spChg chg="add mod">
          <ac:chgData name="Lisa Jackson" userId="b4bd6771-7ca7-42f0-8db3-1dac362cecd9" providerId="ADAL" clId="{3CA009EB-9AE5-4604-ABF7-F6A640404388}" dt="2023-09-14T09:16:48.676" v="798"/>
          <ac:spMkLst>
            <pc:docMk/>
            <pc:sldMk cId="1155574811" sldId="301"/>
            <ac:spMk id="2" creationId="{9E13DF4B-376B-45A3-B383-ECDCD6DC1405}"/>
          </ac:spMkLst>
        </pc:spChg>
      </pc:sldChg>
      <pc:sldChg chg="addSp modSp mod">
        <pc:chgData name="Lisa Jackson" userId="b4bd6771-7ca7-42f0-8db3-1dac362cecd9" providerId="ADAL" clId="{3CA009EB-9AE5-4604-ABF7-F6A640404388}" dt="2023-09-14T09:16:54.493" v="799"/>
        <pc:sldMkLst>
          <pc:docMk/>
          <pc:sldMk cId="2499729242" sldId="302"/>
        </pc:sldMkLst>
        <pc:spChg chg="add mod">
          <ac:chgData name="Lisa Jackson" userId="b4bd6771-7ca7-42f0-8db3-1dac362cecd9" providerId="ADAL" clId="{3CA009EB-9AE5-4604-ABF7-F6A640404388}" dt="2023-09-14T09:16:54.493" v="799"/>
          <ac:spMkLst>
            <pc:docMk/>
            <pc:sldMk cId="2499729242" sldId="302"/>
            <ac:spMk id="2" creationId="{BE0DEA92-89C1-47E7-A713-F1E97AA8E106}"/>
          </ac:spMkLst>
        </pc:spChg>
      </pc:sldChg>
      <pc:sldChg chg="addSp modSp mod">
        <pc:chgData name="Lisa Jackson" userId="b4bd6771-7ca7-42f0-8db3-1dac362cecd9" providerId="ADAL" clId="{3CA009EB-9AE5-4604-ABF7-F6A640404388}" dt="2023-09-14T09:17:06.220" v="802"/>
        <pc:sldMkLst>
          <pc:docMk/>
          <pc:sldMk cId="4029907640" sldId="303"/>
        </pc:sldMkLst>
        <pc:spChg chg="add mod">
          <ac:chgData name="Lisa Jackson" userId="b4bd6771-7ca7-42f0-8db3-1dac362cecd9" providerId="ADAL" clId="{3CA009EB-9AE5-4604-ABF7-F6A640404388}" dt="2023-09-14T09:16:59.692" v="801"/>
          <ac:spMkLst>
            <pc:docMk/>
            <pc:sldMk cId="4029907640" sldId="303"/>
            <ac:spMk id="2" creationId="{F3553AF8-57EC-4D6A-BA95-EA7BD7467115}"/>
          </ac:spMkLst>
        </pc:spChg>
        <pc:picChg chg="mod">
          <ac:chgData name="Lisa Jackson" userId="b4bd6771-7ca7-42f0-8db3-1dac362cecd9" providerId="ADAL" clId="{3CA009EB-9AE5-4604-ABF7-F6A640404388}" dt="2023-09-14T09:17:06.220" v="802"/>
          <ac:picMkLst>
            <pc:docMk/>
            <pc:sldMk cId="4029907640" sldId="303"/>
            <ac:picMk id="6" creationId="{17D8E19E-00B7-4693-846F-07927753F741}"/>
          </ac:picMkLst>
        </pc:picChg>
      </pc:sldChg>
      <pc:sldChg chg="addSp modSp mod">
        <pc:chgData name="Lisa Jackson" userId="b4bd6771-7ca7-42f0-8db3-1dac362cecd9" providerId="ADAL" clId="{3CA009EB-9AE5-4604-ABF7-F6A640404388}" dt="2023-09-14T09:19:00.581" v="809"/>
        <pc:sldMkLst>
          <pc:docMk/>
          <pc:sldMk cId="3099860038" sldId="305"/>
        </pc:sldMkLst>
        <pc:spChg chg="add mod">
          <ac:chgData name="Lisa Jackson" userId="b4bd6771-7ca7-42f0-8db3-1dac362cecd9" providerId="ADAL" clId="{3CA009EB-9AE5-4604-ABF7-F6A640404388}" dt="2023-09-14T09:19:00.581" v="809"/>
          <ac:spMkLst>
            <pc:docMk/>
            <pc:sldMk cId="3099860038" sldId="305"/>
            <ac:spMk id="2" creationId="{651A7B85-625E-4213-A7A2-0971F0CBF1B4}"/>
          </ac:spMkLst>
        </pc:spChg>
      </pc:sldChg>
      <pc:sldChg chg="addSp modSp mod">
        <pc:chgData name="Lisa Jackson" userId="b4bd6771-7ca7-42f0-8db3-1dac362cecd9" providerId="ADAL" clId="{3CA009EB-9AE5-4604-ABF7-F6A640404388}" dt="2023-09-14T09:19:04.729" v="810"/>
        <pc:sldMkLst>
          <pc:docMk/>
          <pc:sldMk cId="1166445831" sldId="306"/>
        </pc:sldMkLst>
        <pc:spChg chg="add mod">
          <ac:chgData name="Lisa Jackson" userId="b4bd6771-7ca7-42f0-8db3-1dac362cecd9" providerId="ADAL" clId="{3CA009EB-9AE5-4604-ABF7-F6A640404388}" dt="2023-09-14T09:19:04.729" v="810"/>
          <ac:spMkLst>
            <pc:docMk/>
            <pc:sldMk cId="1166445831" sldId="306"/>
            <ac:spMk id="2" creationId="{3348F3CF-D773-4CB6-B27F-960187E0799B}"/>
          </ac:spMkLst>
        </pc:spChg>
      </pc:sldChg>
      <pc:sldChg chg="addSp modSp mod">
        <pc:chgData name="Lisa Jackson" userId="b4bd6771-7ca7-42f0-8db3-1dac362cecd9" providerId="ADAL" clId="{3CA009EB-9AE5-4604-ABF7-F6A640404388}" dt="2023-09-14T09:19:09.392" v="811"/>
        <pc:sldMkLst>
          <pc:docMk/>
          <pc:sldMk cId="628505651" sldId="308"/>
        </pc:sldMkLst>
        <pc:spChg chg="add mod">
          <ac:chgData name="Lisa Jackson" userId="b4bd6771-7ca7-42f0-8db3-1dac362cecd9" providerId="ADAL" clId="{3CA009EB-9AE5-4604-ABF7-F6A640404388}" dt="2023-09-14T09:19:09.392" v="811"/>
          <ac:spMkLst>
            <pc:docMk/>
            <pc:sldMk cId="628505651" sldId="308"/>
            <ac:spMk id="2" creationId="{77095BD4-E2B1-44CE-BCA8-D2127DD0A87B}"/>
          </ac:spMkLst>
        </pc:spChg>
      </pc:sldChg>
      <pc:sldChg chg="addSp modSp mod">
        <pc:chgData name="Lisa Jackson" userId="b4bd6771-7ca7-42f0-8db3-1dac362cecd9" providerId="ADAL" clId="{3CA009EB-9AE5-4604-ABF7-F6A640404388}" dt="2023-09-14T09:18:56.199" v="808"/>
        <pc:sldMkLst>
          <pc:docMk/>
          <pc:sldMk cId="2893294270" sldId="309"/>
        </pc:sldMkLst>
        <pc:spChg chg="add mod">
          <ac:chgData name="Lisa Jackson" userId="b4bd6771-7ca7-42f0-8db3-1dac362cecd9" providerId="ADAL" clId="{3CA009EB-9AE5-4604-ABF7-F6A640404388}" dt="2023-09-14T09:18:56.199" v="808"/>
          <ac:spMkLst>
            <pc:docMk/>
            <pc:sldMk cId="2893294270" sldId="309"/>
            <ac:spMk id="2" creationId="{0C8D6BBA-E52B-4065-81A3-801AEFDF0202}"/>
          </ac:spMkLst>
        </pc:spChg>
      </pc:sldChg>
      <pc:sldChg chg="addSp modSp mod">
        <pc:chgData name="Lisa Jackson" userId="b4bd6771-7ca7-42f0-8db3-1dac362cecd9" providerId="ADAL" clId="{3CA009EB-9AE5-4604-ABF7-F6A640404388}" dt="2023-09-14T09:16:44.656" v="797"/>
        <pc:sldMkLst>
          <pc:docMk/>
          <pc:sldMk cId="2535278182" sldId="310"/>
        </pc:sldMkLst>
        <pc:spChg chg="add mod">
          <ac:chgData name="Lisa Jackson" userId="b4bd6771-7ca7-42f0-8db3-1dac362cecd9" providerId="ADAL" clId="{3CA009EB-9AE5-4604-ABF7-F6A640404388}" dt="2023-09-14T09:16:44.656" v="797"/>
          <ac:spMkLst>
            <pc:docMk/>
            <pc:sldMk cId="2535278182" sldId="310"/>
            <ac:spMk id="2" creationId="{A30C07AE-4B78-41BE-B35F-CD7A386549B3}"/>
          </ac:spMkLst>
        </pc:spChg>
      </pc:sldChg>
      <pc:sldChg chg="addSp modSp mod">
        <pc:chgData name="Lisa Jackson" userId="b4bd6771-7ca7-42f0-8db3-1dac362cecd9" providerId="ADAL" clId="{3CA009EB-9AE5-4604-ABF7-F6A640404388}" dt="2023-09-14T09:19:17.417" v="813"/>
        <pc:sldMkLst>
          <pc:docMk/>
          <pc:sldMk cId="1329663411" sldId="312"/>
        </pc:sldMkLst>
        <pc:spChg chg="add mod">
          <ac:chgData name="Lisa Jackson" userId="b4bd6771-7ca7-42f0-8db3-1dac362cecd9" providerId="ADAL" clId="{3CA009EB-9AE5-4604-ABF7-F6A640404388}" dt="2023-09-14T09:19:17.417" v="813"/>
          <ac:spMkLst>
            <pc:docMk/>
            <pc:sldMk cId="1329663411" sldId="312"/>
            <ac:spMk id="2" creationId="{13CB6DAA-8A28-42B2-8D60-002D084F998B}"/>
          </ac:spMkLst>
        </pc:spChg>
      </pc:sldChg>
      <pc:sldChg chg="addSp modSp mod">
        <pc:chgData name="Lisa Jackson" userId="b4bd6771-7ca7-42f0-8db3-1dac362cecd9" providerId="ADAL" clId="{3CA009EB-9AE5-4604-ABF7-F6A640404388}" dt="2023-09-14T09:19:21.217" v="814"/>
        <pc:sldMkLst>
          <pc:docMk/>
          <pc:sldMk cId="2587041734" sldId="313"/>
        </pc:sldMkLst>
        <pc:spChg chg="add mod">
          <ac:chgData name="Lisa Jackson" userId="b4bd6771-7ca7-42f0-8db3-1dac362cecd9" providerId="ADAL" clId="{3CA009EB-9AE5-4604-ABF7-F6A640404388}" dt="2023-09-14T09:19:21.217" v="814"/>
          <ac:spMkLst>
            <pc:docMk/>
            <pc:sldMk cId="2587041734" sldId="313"/>
            <ac:spMk id="2" creationId="{73DD5267-A602-457E-A51A-A5947629BEAB}"/>
          </ac:spMkLst>
        </pc:spChg>
      </pc:sldChg>
      <pc:sldChg chg="addSp modSp mod">
        <pc:chgData name="Lisa Jackson" userId="b4bd6771-7ca7-42f0-8db3-1dac362cecd9" providerId="ADAL" clId="{3CA009EB-9AE5-4604-ABF7-F6A640404388}" dt="2023-09-14T09:19:27.793" v="815"/>
        <pc:sldMkLst>
          <pc:docMk/>
          <pc:sldMk cId="3257259289" sldId="314"/>
        </pc:sldMkLst>
        <pc:spChg chg="add mod">
          <ac:chgData name="Lisa Jackson" userId="b4bd6771-7ca7-42f0-8db3-1dac362cecd9" providerId="ADAL" clId="{3CA009EB-9AE5-4604-ABF7-F6A640404388}" dt="2023-09-14T09:19:27.793" v="815"/>
          <ac:spMkLst>
            <pc:docMk/>
            <pc:sldMk cId="3257259289" sldId="314"/>
            <ac:spMk id="2" creationId="{66759DF8-D68F-4185-9E7F-A7755BAF38F5}"/>
          </ac:spMkLst>
        </pc:spChg>
      </pc:sldChg>
      <pc:sldChg chg="addSp modSp mod">
        <pc:chgData name="Lisa Jackson" userId="b4bd6771-7ca7-42f0-8db3-1dac362cecd9" providerId="ADAL" clId="{3CA009EB-9AE5-4604-ABF7-F6A640404388}" dt="2023-09-14T09:19:31.752" v="816"/>
        <pc:sldMkLst>
          <pc:docMk/>
          <pc:sldMk cId="306967900" sldId="315"/>
        </pc:sldMkLst>
        <pc:spChg chg="add mod">
          <ac:chgData name="Lisa Jackson" userId="b4bd6771-7ca7-42f0-8db3-1dac362cecd9" providerId="ADAL" clId="{3CA009EB-9AE5-4604-ABF7-F6A640404388}" dt="2023-09-14T09:19:31.752" v="816"/>
          <ac:spMkLst>
            <pc:docMk/>
            <pc:sldMk cId="306967900" sldId="315"/>
            <ac:spMk id="2" creationId="{5ED9316B-A805-44F3-9940-807394F0389D}"/>
          </ac:spMkLst>
        </pc:spChg>
      </pc:sldChg>
      <pc:sldChg chg="addSp modSp mod">
        <pc:chgData name="Lisa Jackson" userId="b4bd6771-7ca7-42f0-8db3-1dac362cecd9" providerId="ADAL" clId="{3CA009EB-9AE5-4604-ABF7-F6A640404388}" dt="2023-09-14T09:19:36.540" v="817"/>
        <pc:sldMkLst>
          <pc:docMk/>
          <pc:sldMk cId="388602893" sldId="316"/>
        </pc:sldMkLst>
        <pc:spChg chg="add mod">
          <ac:chgData name="Lisa Jackson" userId="b4bd6771-7ca7-42f0-8db3-1dac362cecd9" providerId="ADAL" clId="{3CA009EB-9AE5-4604-ABF7-F6A640404388}" dt="2023-09-14T09:19:36.540" v="817"/>
          <ac:spMkLst>
            <pc:docMk/>
            <pc:sldMk cId="388602893" sldId="316"/>
            <ac:spMk id="2" creationId="{560F090B-9A39-4F8E-9A46-F400EEEC9606}"/>
          </ac:spMkLst>
        </pc:spChg>
      </pc:sldChg>
      <pc:sldChg chg="addSp modSp mod">
        <pc:chgData name="Lisa Jackson" userId="b4bd6771-7ca7-42f0-8db3-1dac362cecd9" providerId="ADAL" clId="{3CA009EB-9AE5-4604-ABF7-F6A640404388}" dt="2023-09-14T09:19:40.547" v="818"/>
        <pc:sldMkLst>
          <pc:docMk/>
          <pc:sldMk cId="1786005655" sldId="317"/>
        </pc:sldMkLst>
        <pc:spChg chg="add mod">
          <ac:chgData name="Lisa Jackson" userId="b4bd6771-7ca7-42f0-8db3-1dac362cecd9" providerId="ADAL" clId="{3CA009EB-9AE5-4604-ABF7-F6A640404388}" dt="2023-09-14T09:19:40.547" v="818"/>
          <ac:spMkLst>
            <pc:docMk/>
            <pc:sldMk cId="1786005655" sldId="317"/>
            <ac:spMk id="2" creationId="{EEFA663D-2F78-413E-9221-937AAAF8571A}"/>
          </ac:spMkLst>
        </pc:spChg>
      </pc:sldChg>
      <pc:sldChg chg="addSp modSp mod">
        <pc:chgData name="Lisa Jackson" userId="b4bd6771-7ca7-42f0-8db3-1dac362cecd9" providerId="ADAL" clId="{3CA009EB-9AE5-4604-ABF7-F6A640404388}" dt="2023-09-14T09:19:44.550" v="819"/>
        <pc:sldMkLst>
          <pc:docMk/>
          <pc:sldMk cId="1633980319" sldId="318"/>
        </pc:sldMkLst>
        <pc:spChg chg="add mod">
          <ac:chgData name="Lisa Jackson" userId="b4bd6771-7ca7-42f0-8db3-1dac362cecd9" providerId="ADAL" clId="{3CA009EB-9AE5-4604-ABF7-F6A640404388}" dt="2023-09-14T09:19:44.550" v="819"/>
          <ac:spMkLst>
            <pc:docMk/>
            <pc:sldMk cId="1633980319" sldId="318"/>
            <ac:spMk id="2" creationId="{E7BE7B68-B908-417A-B2B0-9726131B7608}"/>
          </ac:spMkLst>
        </pc:spChg>
      </pc:sldChg>
      <pc:sldChg chg="addSp modSp mod">
        <pc:chgData name="Lisa Jackson" userId="b4bd6771-7ca7-42f0-8db3-1dac362cecd9" providerId="ADAL" clId="{3CA009EB-9AE5-4604-ABF7-F6A640404388}" dt="2023-09-14T09:19:48.712" v="820"/>
        <pc:sldMkLst>
          <pc:docMk/>
          <pc:sldMk cId="1324579696" sldId="319"/>
        </pc:sldMkLst>
        <pc:spChg chg="add mod">
          <ac:chgData name="Lisa Jackson" userId="b4bd6771-7ca7-42f0-8db3-1dac362cecd9" providerId="ADAL" clId="{3CA009EB-9AE5-4604-ABF7-F6A640404388}" dt="2023-09-14T09:19:48.712" v="820"/>
          <ac:spMkLst>
            <pc:docMk/>
            <pc:sldMk cId="1324579696" sldId="319"/>
            <ac:spMk id="2" creationId="{93B1E45B-5333-43F9-B5DC-AB6BCABF5FC2}"/>
          </ac:spMkLst>
        </pc:spChg>
      </pc:sldChg>
      <pc:sldChg chg="addSp modSp mod">
        <pc:chgData name="Lisa Jackson" userId="b4bd6771-7ca7-42f0-8db3-1dac362cecd9" providerId="ADAL" clId="{3CA009EB-9AE5-4604-ABF7-F6A640404388}" dt="2023-09-14T09:19:13.523" v="812"/>
        <pc:sldMkLst>
          <pc:docMk/>
          <pc:sldMk cId="1724868490" sldId="320"/>
        </pc:sldMkLst>
        <pc:spChg chg="add mod">
          <ac:chgData name="Lisa Jackson" userId="b4bd6771-7ca7-42f0-8db3-1dac362cecd9" providerId="ADAL" clId="{3CA009EB-9AE5-4604-ABF7-F6A640404388}" dt="2023-09-14T09:19:13.523" v="812"/>
          <ac:spMkLst>
            <pc:docMk/>
            <pc:sldMk cId="1724868490" sldId="320"/>
            <ac:spMk id="2" creationId="{32AFB54B-E668-4FFC-8824-464A73C6356E}"/>
          </ac:spMkLst>
        </pc:spChg>
      </pc:sldChg>
      <pc:sldChg chg="addSp modSp mod">
        <pc:chgData name="Lisa Jackson" userId="b4bd6771-7ca7-42f0-8db3-1dac362cecd9" providerId="ADAL" clId="{3CA009EB-9AE5-4604-ABF7-F6A640404388}" dt="2023-09-14T09:19:52.557" v="821"/>
        <pc:sldMkLst>
          <pc:docMk/>
          <pc:sldMk cId="2999549314" sldId="321"/>
        </pc:sldMkLst>
        <pc:spChg chg="add mod">
          <ac:chgData name="Lisa Jackson" userId="b4bd6771-7ca7-42f0-8db3-1dac362cecd9" providerId="ADAL" clId="{3CA009EB-9AE5-4604-ABF7-F6A640404388}" dt="2023-09-14T09:19:52.557" v="821"/>
          <ac:spMkLst>
            <pc:docMk/>
            <pc:sldMk cId="2999549314" sldId="321"/>
            <ac:spMk id="2" creationId="{34A78FE2-1E9A-4053-B5D9-C46359B6FA4E}"/>
          </ac:spMkLst>
        </pc:spChg>
      </pc:sldChg>
      <pc:sldChg chg="addSp modSp mod">
        <pc:chgData name="Lisa Jackson" userId="b4bd6771-7ca7-42f0-8db3-1dac362cecd9" providerId="ADAL" clId="{3CA009EB-9AE5-4604-ABF7-F6A640404388}" dt="2023-09-14T09:19:56.594" v="822"/>
        <pc:sldMkLst>
          <pc:docMk/>
          <pc:sldMk cId="2996940668" sldId="322"/>
        </pc:sldMkLst>
        <pc:spChg chg="add mod">
          <ac:chgData name="Lisa Jackson" userId="b4bd6771-7ca7-42f0-8db3-1dac362cecd9" providerId="ADAL" clId="{3CA009EB-9AE5-4604-ABF7-F6A640404388}" dt="2023-09-14T09:19:56.594" v="822"/>
          <ac:spMkLst>
            <pc:docMk/>
            <pc:sldMk cId="2996940668" sldId="322"/>
            <ac:spMk id="2" creationId="{DA2E3AA4-811B-4064-89DE-389782EE5D55}"/>
          </ac:spMkLst>
        </pc:spChg>
      </pc:sldChg>
      <pc:sldChg chg="addSp modSp mod">
        <pc:chgData name="Lisa Jackson" userId="b4bd6771-7ca7-42f0-8db3-1dac362cecd9" providerId="ADAL" clId="{3CA009EB-9AE5-4604-ABF7-F6A640404388}" dt="2023-09-14T09:20:01.101" v="823"/>
        <pc:sldMkLst>
          <pc:docMk/>
          <pc:sldMk cId="3143380922" sldId="323"/>
        </pc:sldMkLst>
        <pc:spChg chg="add mod">
          <ac:chgData name="Lisa Jackson" userId="b4bd6771-7ca7-42f0-8db3-1dac362cecd9" providerId="ADAL" clId="{3CA009EB-9AE5-4604-ABF7-F6A640404388}" dt="2023-09-14T09:20:01.101" v="823"/>
          <ac:spMkLst>
            <pc:docMk/>
            <pc:sldMk cId="3143380922" sldId="323"/>
            <ac:spMk id="2" creationId="{B78E2314-5A17-4F63-90EC-F9ED6195758B}"/>
          </ac:spMkLst>
        </pc:spChg>
      </pc:sldChg>
      <pc:sldChg chg="addSp modSp mod">
        <pc:chgData name="Lisa Jackson" userId="b4bd6771-7ca7-42f0-8db3-1dac362cecd9" providerId="ADAL" clId="{3CA009EB-9AE5-4604-ABF7-F6A640404388}" dt="2023-09-14T09:20:05.103" v="824"/>
        <pc:sldMkLst>
          <pc:docMk/>
          <pc:sldMk cId="1816538917" sldId="324"/>
        </pc:sldMkLst>
        <pc:spChg chg="add mod">
          <ac:chgData name="Lisa Jackson" userId="b4bd6771-7ca7-42f0-8db3-1dac362cecd9" providerId="ADAL" clId="{3CA009EB-9AE5-4604-ABF7-F6A640404388}" dt="2023-09-14T09:20:05.103" v="824"/>
          <ac:spMkLst>
            <pc:docMk/>
            <pc:sldMk cId="1816538917" sldId="324"/>
            <ac:spMk id="2" creationId="{EB261868-5AFB-488E-AF32-22F1E5667307}"/>
          </ac:spMkLst>
        </pc:spChg>
      </pc:sldChg>
      <pc:sldChg chg="addSp modSp mod">
        <pc:chgData name="Lisa Jackson" userId="b4bd6771-7ca7-42f0-8db3-1dac362cecd9" providerId="ADAL" clId="{3CA009EB-9AE5-4604-ABF7-F6A640404388}" dt="2023-09-14T09:20:08.814" v="825"/>
        <pc:sldMkLst>
          <pc:docMk/>
          <pc:sldMk cId="2132929164" sldId="325"/>
        </pc:sldMkLst>
        <pc:spChg chg="add mod">
          <ac:chgData name="Lisa Jackson" userId="b4bd6771-7ca7-42f0-8db3-1dac362cecd9" providerId="ADAL" clId="{3CA009EB-9AE5-4604-ABF7-F6A640404388}" dt="2023-09-14T09:20:08.814" v="825"/>
          <ac:spMkLst>
            <pc:docMk/>
            <pc:sldMk cId="2132929164" sldId="325"/>
            <ac:spMk id="2" creationId="{E6DC72F7-6973-4C57-B655-BBFF5832209C}"/>
          </ac:spMkLst>
        </pc:spChg>
      </pc:sldChg>
      <pc:sldChg chg="addSp modSp mod">
        <pc:chgData name="Lisa Jackson" userId="b4bd6771-7ca7-42f0-8db3-1dac362cecd9" providerId="ADAL" clId="{3CA009EB-9AE5-4604-ABF7-F6A640404388}" dt="2023-09-14T09:20:13.141" v="826"/>
        <pc:sldMkLst>
          <pc:docMk/>
          <pc:sldMk cId="653139397" sldId="326"/>
        </pc:sldMkLst>
        <pc:spChg chg="add mod">
          <ac:chgData name="Lisa Jackson" userId="b4bd6771-7ca7-42f0-8db3-1dac362cecd9" providerId="ADAL" clId="{3CA009EB-9AE5-4604-ABF7-F6A640404388}" dt="2023-09-14T09:20:13.141" v="826"/>
          <ac:spMkLst>
            <pc:docMk/>
            <pc:sldMk cId="653139397" sldId="326"/>
            <ac:spMk id="2" creationId="{FD802EA7-8091-439D-A7A6-C036C77E5DFF}"/>
          </ac:spMkLst>
        </pc:spChg>
      </pc:sldChg>
      <pc:sldChg chg="addSp modSp mod">
        <pc:chgData name="Lisa Jackson" userId="b4bd6771-7ca7-42f0-8db3-1dac362cecd9" providerId="ADAL" clId="{3CA009EB-9AE5-4604-ABF7-F6A640404388}" dt="2023-09-14T09:20:17.494" v="827"/>
        <pc:sldMkLst>
          <pc:docMk/>
          <pc:sldMk cId="4026109500" sldId="327"/>
        </pc:sldMkLst>
        <pc:spChg chg="add mod">
          <ac:chgData name="Lisa Jackson" userId="b4bd6771-7ca7-42f0-8db3-1dac362cecd9" providerId="ADAL" clId="{3CA009EB-9AE5-4604-ABF7-F6A640404388}" dt="2023-09-14T09:20:17.494" v="827"/>
          <ac:spMkLst>
            <pc:docMk/>
            <pc:sldMk cId="4026109500" sldId="327"/>
            <ac:spMk id="2" creationId="{CD47E72C-D8A9-4CA3-83AD-383C382EE6E7}"/>
          </ac:spMkLst>
        </pc:spChg>
      </pc:sldChg>
      <pc:sldChg chg="addSp modSp mod">
        <pc:chgData name="Lisa Jackson" userId="b4bd6771-7ca7-42f0-8db3-1dac362cecd9" providerId="ADAL" clId="{3CA009EB-9AE5-4604-ABF7-F6A640404388}" dt="2023-09-14T09:20:24.074" v="830"/>
        <pc:sldMkLst>
          <pc:docMk/>
          <pc:sldMk cId="4061579273" sldId="328"/>
        </pc:sldMkLst>
        <pc:spChg chg="add mod">
          <ac:chgData name="Lisa Jackson" userId="b4bd6771-7ca7-42f0-8db3-1dac362cecd9" providerId="ADAL" clId="{3CA009EB-9AE5-4604-ABF7-F6A640404388}" dt="2023-09-14T09:20:21.346" v="829"/>
          <ac:spMkLst>
            <pc:docMk/>
            <pc:sldMk cId="4061579273" sldId="328"/>
            <ac:spMk id="2" creationId="{0BEBC8D6-39EE-477E-9FC8-C2596E8B1A94}"/>
          </ac:spMkLst>
        </pc:spChg>
        <pc:picChg chg="mod">
          <ac:chgData name="Lisa Jackson" userId="b4bd6771-7ca7-42f0-8db3-1dac362cecd9" providerId="ADAL" clId="{3CA009EB-9AE5-4604-ABF7-F6A640404388}" dt="2023-09-14T09:20:24.074" v="830"/>
          <ac:picMkLst>
            <pc:docMk/>
            <pc:sldMk cId="4061579273" sldId="328"/>
            <ac:picMk id="7" creationId="{49D24F62-0C56-4CD0-A912-6E787B8B3988}"/>
          </ac:picMkLst>
        </pc:picChg>
      </pc:sldChg>
      <pc:sldChg chg="addSp modSp mod">
        <pc:chgData name="Lisa Jackson" userId="b4bd6771-7ca7-42f0-8db3-1dac362cecd9" providerId="ADAL" clId="{3CA009EB-9AE5-4604-ABF7-F6A640404388}" dt="2023-09-14T09:20:31.981" v="833"/>
        <pc:sldMkLst>
          <pc:docMk/>
          <pc:sldMk cId="2566613379" sldId="329"/>
        </pc:sldMkLst>
        <pc:spChg chg="add mod">
          <ac:chgData name="Lisa Jackson" userId="b4bd6771-7ca7-42f0-8db3-1dac362cecd9" providerId="ADAL" clId="{3CA009EB-9AE5-4604-ABF7-F6A640404388}" dt="2023-09-14T09:20:28.588" v="832"/>
          <ac:spMkLst>
            <pc:docMk/>
            <pc:sldMk cId="2566613379" sldId="329"/>
            <ac:spMk id="2" creationId="{4C307F4C-4A12-4D5E-98F6-B41474E5AFA6}"/>
          </ac:spMkLst>
        </pc:spChg>
        <pc:picChg chg="mod">
          <ac:chgData name="Lisa Jackson" userId="b4bd6771-7ca7-42f0-8db3-1dac362cecd9" providerId="ADAL" clId="{3CA009EB-9AE5-4604-ABF7-F6A640404388}" dt="2023-09-14T09:20:31.981" v="833"/>
          <ac:picMkLst>
            <pc:docMk/>
            <pc:sldMk cId="2566613379" sldId="329"/>
            <ac:picMk id="5" creationId="{D658D347-B0EB-48F5-A5FF-0AEF65EC67EC}"/>
          </ac:picMkLst>
        </pc:picChg>
      </pc:sldChg>
      <pc:sldChg chg="addSp modSp mod">
        <pc:chgData name="Lisa Jackson" userId="b4bd6771-7ca7-42f0-8db3-1dac362cecd9" providerId="ADAL" clId="{3CA009EB-9AE5-4604-ABF7-F6A640404388}" dt="2023-09-14T09:22:24.224" v="838" actId="962"/>
        <pc:sldMkLst>
          <pc:docMk/>
          <pc:sldMk cId="714941838" sldId="331"/>
        </pc:sldMkLst>
        <pc:spChg chg="add mod">
          <ac:chgData name="Lisa Jackson" userId="b4bd6771-7ca7-42f0-8db3-1dac362cecd9" providerId="ADAL" clId="{3CA009EB-9AE5-4604-ABF7-F6A640404388}" dt="2023-09-14T09:20:43.331" v="837"/>
          <ac:spMkLst>
            <pc:docMk/>
            <pc:sldMk cId="714941838" sldId="331"/>
            <ac:spMk id="2" creationId="{EE900E40-002F-437F-B4AE-A24352F286CF}"/>
          </ac:spMkLst>
        </pc:spChg>
        <pc:picChg chg="mod">
          <ac:chgData name="Lisa Jackson" userId="b4bd6771-7ca7-42f0-8db3-1dac362cecd9" providerId="ADAL" clId="{3CA009EB-9AE5-4604-ABF7-F6A640404388}" dt="2023-09-14T09:22:24.224" v="838" actId="962"/>
          <ac:picMkLst>
            <pc:docMk/>
            <pc:sldMk cId="714941838" sldId="331"/>
            <ac:picMk id="5" creationId="{E8F15B79-6FDA-4E4F-9FCF-D0252EDE8571}"/>
          </ac:picMkLst>
        </pc:picChg>
      </pc:sldChg>
      <pc:sldChg chg="modSp">
        <pc:chgData name="Lisa Jackson" userId="b4bd6771-7ca7-42f0-8db3-1dac362cecd9" providerId="ADAL" clId="{3CA009EB-9AE5-4604-ABF7-F6A640404388}" dt="2023-09-14T09:22:42.290" v="839"/>
        <pc:sldMkLst>
          <pc:docMk/>
          <pc:sldMk cId="3589789040" sldId="332"/>
        </pc:sldMkLst>
        <pc:spChg chg="mod">
          <ac:chgData name="Lisa Jackson" userId="b4bd6771-7ca7-42f0-8db3-1dac362cecd9" providerId="ADAL" clId="{3CA009EB-9AE5-4604-ABF7-F6A640404388}" dt="2023-09-14T09:22:42.290" v="839"/>
          <ac:spMkLst>
            <pc:docMk/>
            <pc:sldMk cId="3589789040" sldId="332"/>
            <ac:spMk id="7" creationId="{3DCBCE93-E9F6-4BC5-A743-A6687A0FB64D}"/>
          </ac:spMkLst>
        </pc:spChg>
      </pc:sldChg>
      <pc:sldChg chg="modSp mod">
        <pc:chgData name="Lisa Jackson" userId="b4bd6771-7ca7-42f0-8db3-1dac362cecd9" providerId="ADAL" clId="{3CA009EB-9AE5-4604-ABF7-F6A640404388}" dt="2023-09-14T09:47:55.871" v="1646" actId="207"/>
        <pc:sldMkLst>
          <pc:docMk/>
          <pc:sldMk cId="1857117132" sldId="334"/>
        </pc:sldMkLst>
        <pc:spChg chg="mod">
          <ac:chgData name="Lisa Jackson" userId="b4bd6771-7ca7-42f0-8db3-1dac362cecd9" providerId="ADAL" clId="{3CA009EB-9AE5-4604-ABF7-F6A640404388}" dt="2023-09-14T09:47:55.871" v="1646" actId="207"/>
          <ac:spMkLst>
            <pc:docMk/>
            <pc:sldMk cId="1857117132" sldId="334"/>
            <ac:spMk id="3" creationId="{BCEF9958-A157-4BDE-B4C9-6BBC29608BB6}"/>
          </ac:spMkLst>
        </pc:spChg>
      </pc:sldChg>
      <pc:sldChg chg="addSp modSp mod">
        <pc:chgData name="Lisa Jackson" userId="b4bd6771-7ca7-42f0-8db3-1dac362cecd9" providerId="ADAL" clId="{3CA009EB-9AE5-4604-ABF7-F6A640404388}" dt="2023-09-14T09:20:38.963" v="836"/>
        <pc:sldMkLst>
          <pc:docMk/>
          <pc:sldMk cId="383102528" sldId="337"/>
        </pc:sldMkLst>
        <pc:spChg chg="add mod">
          <ac:chgData name="Lisa Jackson" userId="b4bd6771-7ca7-42f0-8db3-1dac362cecd9" providerId="ADAL" clId="{3CA009EB-9AE5-4604-ABF7-F6A640404388}" dt="2023-09-14T09:20:37.103" v="835"/>
          <ac:spMkLst>
            <pc:docMk/>
            <pc:sldMk cId="383102528" sldId="337"/>
            <ac:spMk id="2" creationId="{6E5C1187-078C-4F2D-A815-C6635CE935C9}"/>
          </ac:spMkLst>
        </pc:spChg>
        <pc:picChg chg="mod">
          <ac:chgData name="Lisa Jackson" userId="b4bd6771-7ca7-42f0-8db3-1dac362cecd9" providerId="ADAL" clId="{3CA009EB-9AE5-4604-ABF7-F6A640404388}" dt="2023-09-14T09:20:38.963" v="836"/>
          <ac:picMkLst>
            <pc:docMk/>
            <pc:sldMk cId="383102528" sldId="337"/>
            <ac:picMk id="5" creationId="{5C5FE732-BD27-4D95-A062-66CDC9EBBBE8}"/>
          </ac:picMkLst>
        </pc:picChg>
      </pc:sldChg>
      <pc:sldChg chg="addSp modSp mod">
        <pc:chgData name="Lisa Jackson" userId="b4bd6771-7ca7-42f0-8db3-1dac362cecd9" providerId="ADAL" clId="{3CA009EB-9AE5-4604-ABF7-F6A640404388}" dt="2023-09-14T09:27:12.511" v="1634" actId="962"/>
        <pc:sldMkLst>
          <pc:docMk/>
          <pc:sldMk cId="3528597482" sldId="338"/>
        </pc:sldMkLst>
        <pc:spChg chg="add mod">
          <ac:chgData name="Lisa Jackson" userId="b4bd6771-7ca7-42f0-8db3-1dac362cecd9" providerId="ADAL" clId="{3CA009EB-9AE5-4604-ABF7-F6A640404388}" dt="2023-09-14T09:17:13.948" v="804"/>
          <ac:spMkLst>
            <pc:docMk/>
            <pc:sldMk cId="3528597482" sldId="338"/>
            <ac:spMk id="2" creationId="{BBD9EE52-AE7A-4EBC-BB90-CAFFABE229E9}"/>
          </ac:spMkLst>
        </pc:spChg>
        <pc:picChg chg="mod">
          <ac:chgData name="Lisa Jackson" userId="b4bd6771-7ca7-42f0-8db3-1dac362cecd9" providerId="ADAL" clId="{3CA009EB-9AE5-4604-ABF7-F6A640404388}" dt="2023-09-14T09:25:44.754" v="1118" actId="962"/>
          <ac:picMkLst>
            <pc:docMk/>
            <pc:sldMk cId="3528597482" sldId="338"/>
            <ac:picMk id="11" creationId="{B0A8B8CA-867A-4C47-A35C-3DBFBB8A5785}"/>
          </ac:picMkLst>
        </pc:picChg>
        <pc:picChg chg="mod">
          <ac:chgData name="Lisa Jackson" userId="b4bd6771-7ca7-42f0-8db3-1dac362cecd9" providerId="ADAL" clId="{3CA009EB-9AE5-4604-ABF7-F6A640404388}" dt="2023-09-14T09:27:12.511" v="1634" actId="962"/>
          <ac:picMkLst>
            <pc:docMk/>
            <pc:sldMk cId="3528597482" sldId="338"/>
            <ac:picMk id="13" creationId="{9F4335FE-F583-4DEF-A27C-B4CD83BD81DE}"/>
          </ac:picMkLst>
        </pc:picChg>
      </pc:sldChg>
      <pc:sldChg chg="modSp">
        <pc:chgData name="Lisa Jackson" userId="b4bd6771-7ca7-42f0-8db3-1dac362cecd9" providerId="ADAL" clId="{3CA009EB-9AE5-4604-ABF7-F6A640404388}" dt="2023-09-14T09:24:23.997" v="852" actId="20577"/>
        <pc:sldMkLst>
          <pc:docMk/>
          <pc:sldMk cId="2049389639" sldId="339"/>
        </pc:sldMkLst>
        <pc:spChg chg="mod">
          <ac:chgData name="Lisa Jackson" userId="b4bd6771-7ca7-42f0-8db3-1dac362cecd9" providerId="ADAL" clId="{3CA009EB-9AE5-4604-ABF7-F6A640404388}" dt="2023-09-14T09:24:23.997" v="852" actId="20577"/>
          <ac:spMkLst>
            <pc:docMk/>
            <pc:sldMk cId="2049389639" sldId="339"/>
            <ac:spMk id="3" creationId="{B7D02B85-252A-4D86-8CD3-51D844982C73}"/>
          </ac:spMkLst>
        </pc:spChg>
        <pc:spChg chg="mod">
          <ac:chgData name="Lisa Jackson" userId="b4bd6771-7ca7-42f0-8db3-1dac362cecd9" providerId="ADAL" clId="{3CA009EB-9AE5-4604-ABF7-F6A640404388}" dt="2023-09-14T09:22:54.192" v="842"/>
          <ac:spMkLst>
            <pc:docMk/>
            <pc:sldMk cId="2049389639" sldId="339"/>
            <ac:spMk id="7" creationId="{3DCBCE93-E9F6-4BC5-A743-A6687A0FB64D}"/>
          </ac:spMkLst>
        </pc:spChg>
      </pc:sldChg>
      <pc:sldChg chg="modSp">
        <pc:chgData name="Lisa Jackson" userId="b4bd6771-7ca7-42f0-8db3-1dac362cecd9" providerId="ADAL" clId="{3CA009EB-9AE5-4604-ABF7-F6A640404388}" dt="2023-09-14T09:24:28.336" v="854" actId="20577"/>
        <pc:sldMkLst>
          <pc:docMk/>
          <pc:sldMk cId="4280394880" sldId="340"/>
        </pc:sldMkLst>
        <pc:spChg chg="mod">
          <ac:chgData name="Lisa Jackson" userId="b4bd6771-7ca7-42f0-8db3-1dac362cecd9" providerId="ADAL" clId="{3CA009EB-9AE5-4604-ABF7-F6A640404388}" dt="2023-09-14T09:24:28.336" v="854" actId="20577"/>
          <ac:spMkLst>
            <pc:docMk/>
            <pc:sldMk cId="4280394880" sldId="340"/>
            <ac:spMk id="14" creationId="{7B70DF25-C260-4EDD-8D79-D49B415A9142}"/>
          </ac:spMkLst>
        </pc:spChg>
        <pc:spChg chg="mod">
          <ac:chgData name="Lisa Jackson" userId="b4bd6771-7ca7-42f0-8db3-1dac362cecd9" providerId="ADAL" clId="{3CA009EB-9AE5-4604-ABF7-F6A640404388}" dt="2023-09-14T09:23:02.749" v="843"/>
          <ac:spMkLst>
            <pc:docMk/>
            <pc:sldMk cId="4280394880" sldId="340"/>
            <ac:spMk id="16" creationId="{DF93DE62-7D67-4CBB-AEFF-205820B1A84E}"/>
          </ac:spMkLst>
        </pc:spChg>
      </pc:sldChg>
      <pc:sldChg chg="delSp modSp mod">
        <pc:chgData name="Lisa Jackson" userId="b4bd6771-7ca7-42f0-8db3-1dac362cecd9" providerId="ADAL" clId="{3CA009EB-9AE5-4604-ABF7-F6A640404388}" dt="2023-09-14T09:24:31.469" v="856" actId="20577"/>
        <pc:sldMkLst>
          <pc:docMk/>
          <pc:sldMk cId="531538400" sldId="341"/>
        </pc:sldMkLst>
        <pc:spChg chg="mod">
          <ac:chgData name="Lisa Jackson" userId="b4bd6771-7ca7-42f0-8db3-1dac362cecd9" providerId="ADAL" clId="{3CA009EB-9AE5-4604-ABF7-F6A640404388}" dt="2023-09-14T09:24:31.469" v="856" actId="20577"/>
          <ac:spMkLst>
            <pc:docMk/>
            <pc:sldMk cId="531538400" sldId="341"/>
            <ac:spMk id="2" creationId="{0D9EF01B-192C-4F93-B5C7-F7875358C7F4}"/>
          </ac:spMkLst>
        </pc:spChg>
        <pc:spChg chg="mod">
          <ac:chgData name="Lisa Jackson" userId="b4bd6771-7ca7-42f0-8db3-1dac362cecd9" providerId="ADAL" clId="{3CA009EB-9AE5-4604-ABF7-F6A640404388}" dt="2023-09-14T09:23:10.648" v="844"/>
          <ac:spMkLst>
            <pc:docMk/>
            <pc:sldMk cId="531538400" sldId="341"/>
            <ac:spMk id="4" creationId="{7A097F38-CB4E-44E8-8DF1-F461E72F28DB}"/>
          </ac:spMkLst>
        </pc:spChg>
        <pc:spChg chg="del">
          <ac:chgData name="Lisa Jackson" userId="b4bd6771-7ca7-42f0-8db3-1dac362cecd9" providerId="ADAL" clId="{3CA009EB-9AE5-4604-ABF7-F6A640404388}" dt="2023-09-14T09:00:00.744" v="0" actId="478"/>
          <ac:spMkLst>
            <pc:docMk/>
            <pc:sldMk cId="531538400" sldId="341"/>
            <ac:spMk id="6" creationId="{B583EBCC-6D61-4DF1-86C7-FBF1F742D638}"/>
          </ac:spMkLst>
        </pc:spChg>
      </pc:sldChg>
      <pc:sldChg chg="modSp">
        <pc:chgData name="Lisa Jackson" userId="b4bd6771-7ca7-42f0-8db3-1dac362cecd9" providerId="ADAL" clId="{3CA009EB-9AE5-4604-ABF7-F6A640404388}" dt="2023-09-14T09:24:36.468" v="858" actId="20577"/>
        <pc:sldMkLst>
          <pc:docMk/>
          <pc:sldMk cId="1569241498" sldId="342"/>
        </pc:sldMkLst>
        <pc:spChg chg="mod">
          <ac:chgData name="Lisa Jackson" userId="b4bd6771-7ca7-42f0-8db3-1dac362cecd9" providerId="ADAL" clId="{3CA009EB-9AE5-4604-ABF7-F6A640404388}" dt="2023-09-14T09:24:36.468" v="858" actId="20577"/>
          <ac:spMkLst>
            <pc:docMk/>
            <pc:sldMk cId="1569241498" sldId="342"/>
            <ac:spMk id="2" creationId="{0D9EF01B-192C-4F93-B5C7-F7875358C7F4}"/>
          </ac:spMkLst>
        </pc:spChg>
        <pc:spChg chg="mod">
          <ac:chgData name="Lisa Jackson" userId="b4bd6771-7ca7-42f0-8db3-1dac362cecd9" providerId="ADAL" clId="{3CA009EB-9AE5-4604-ABF7-F6A640404388}" dt="2023-09-14T09:23:17.625" v="845"/>
          <ac:spMkLst>
            <pc:docMk/>
            <pc:sldMk cId="1569241498" sldId="342"/>
            <ac:spMk id="4" creationId="{7A097F38-CB4E-44E8-8DF1-F461E72F28DB}"/>
          </ac:spMkLst>
        </pc:spChg>
      </pc:sldChg>
    </pc:docChg>
  </pc:docChgLst>
  <pc:docChgLst>
    <pc:chgData name="Lisa Jackson" userId="b4bd6771-7ca7-42f0-8db3-1dac362cecd9" providerId="ADAL" clId="{07959248-D56A-4B8F-809E-5093FFB1193A}"/>
    <pc:docChg chg="undo custSel modSld">
      <pc:chgData name="Lisa Jackson" userId="b4bd6771-7ca7-42f0-8db3-1dac362cecd9" providerId="ADAL" clId="{07959248-D56A-4B8F-809E-5093FFB1193A}" dt="2024-01-09T12:03:39.007" v="96" actId="255"/>
      <pc:docMkLst>
        <pc:docMk/>
      </pc:docMkLst>
      <pc:sldChg chg="modSp">
        <pc:chgData name="Lisa Jackson" userId="b4bd6771-7ca7-42f0-8db3-1dac362cecd9" providerId="ADAL" clId="{07959248-D56A-4B8F-809E-5093FFB1193A}" dt="2024-01-09T11:13:52.155" v="90"/>
        <pc:sldMkLst>
          <pc:docMk/>
          <pc:sldMk cId="4067840823" sldId="295"/>
        </pc:sldMkLst>
        <pc:spChg chg="mod">
          <ac:chgData name="Lisa Jackson" userId="b4bd6771-7ca7-42f0-8db3-1dac362cecd9" providerId="ADAL" clId="{07959248-D56A-4B8F-809E-5093FFB1193A}" dt="2024-01-09T11:13:52.155" v="90"/>
          <ac:spMkLst>
            <pc:docMk/>
            <pc:sldMk cId="4067840823" sldId="295"/>
            <ac:spMk id="2" creationId="{600485F0-DE89-4326-9C5D-32CAD9E1AF59}"/>
          </ac:spMkLst>
        </pc:spChg>
      </pc:sldChg>
      <pc:sldChg chg="modSp">
        <pc:chgData name="Lisa Jackson" userId="b4bd6771-7ca7-42f0-8db3-1dac362cecd9" providerId="ADAL" clId="{07959248-D56A-4B8F-809E-5093FFB1193A}" dt="2024-01-09T11:13:52.329" v="91"/>
        <pc:sldMkLst>
          <pc:docMk/>
          <pc:sldMk cId="119579149" sldId="296"/>
        </pc:sldMkLst>
        <pc:spChg chg="mod">
          <ac:chgData name="Lisa Jackson" userId="b4bd6771-7ca7-42f0-8db3-1dac362cecd9" providerId="ADAL" clId="{07959248-D56A-4B8F-809E-5093FFB1193A}" dt="2024-01-09T11:13:52.155" v="90"/>
          <ac:spMkLst>
            <pc:docMk/>
            <pc:sldMk cId="119579149" sldId="296"/>
            <ac:spMk id="2" creationId="{8B680EF6-82EF-4C55-BF10-26207E09BAEF}"/>
          </ac:spMkLst>
        </pc:spChg>
        <pc:picChg chg="mod">
          <ac:chgData name="Lisa Jackson" userId="b4bd6771-7ca7-42f0-8db3-1dac362cecd9" providerId="ADAL" clId="{07959248-D56A-4B8F-809E-5093FFB1193A}" dt="2024-01-09T11:13:52.329" v="91"/>
          <ac:picMkLst>
            <pc:docMk/>
            <pc:sldMk cId="119579149" sldId="296"/>
            <ac:picMk id="7" creationId="{390816C3-C9E4-40FD-AC61-C808CA96DBFD}"/>
          </ac:picMkLst>
        </pc:picChg>
      </pc:sldChg>
      <pc:sldChg chg="modSp">
        <pc:chgData name="Lisa Jackson" userId="b4bd6771-7ca7-42f0-8db3-1dac362cecd9" providerId="ADAL" clId="{07959248-D56A-4B8F-809E-5093FFB1193A}" dt="2024-01-09T11:13:52.155" v="90"/>
        <pc:sldMkLst>
          <pc:docMk/>
          <pc:sldMk cId="728287934" sldId="297"/>
        </pc:sldMkLst>
        <pc:spChg chg="mod">
          <ac:chgData name="Lisa Jackson" userId="b4bd6771-7ca7-42f0-8db3-1dac362cecd9" providerId="ADAL" clId="{07959248-D56A-4B8F-809E-5093FFB1193A}" dt="2024-01-09T11:13:52.155" v="90"/>
          <ac:spMkLst>
            <pc:docMk/>
            <pc:sldMk cId="728287934" sldId="297"/>
            <ac:spMk id="2" creationId="{0BDC932A-AFBA-4CAD-84E4-A34D7392EA0F}"/>
          </ac:spMkLst>
        </pc:spChg>
      </pc:sldChg>
      <pc:sldChg chg="modSp">
        <pc:chgData name="Lisa Jackson" userId="b4bd6771-7ca7-42f0-8db3-1dac362cecd9" providerId="ADAL" clId="{07959248-D56A-4B8F-809E-5093FFB1193A}" dt="2024-01-09T11:13:52.329" v="91"/>
        <pc:sldMkLst>
          <pc:docMk/>
          <pc:sldMk cId="3249950574" sldId="298"/>
        </pc:sldMkLst>
        <pc:spChg chg="mod">
          <ac:chgData name="Lisa Jackson" userId="b4bd6771-7ca7-42f0-8db3-1dac362cecd9" providerId="ADAL" clId="{07959248-D56A-4B8F-809E-5093FFB1193A}" dt="2024-01-09T11:13:52.155" v="90"/>
          <ac:spMkLst>
            <pc:docMk/>
            <pc:sldMk cId="3249950574" sldId="298"/>
            <ac:spMk id="2" creationId="{C86A357B-4CCD-42C9-9E8A-0F596AEEDFA0}"/>
          </ac:spMkLst>
        </pc:spChg>
        <pc:picChg chg="mod">
          <ac:chgData name="Lisa Jackson" userId="b4bd6771-7ca7-42f0-8db3-1dac362cecd9" providerId="ADAL" clId="{07959248-D56A-4B8F-809E-5093FFB1193A}" dt="2024-01-09T11:13:52.329" v="91"/>
          <ac:picMkLst>
            <pc:docMk/>
            <pc:sldMk cId="3249950574" sldId="298"/>
            <ac:picMk id="6" creationId="{73DBDDB8-95E0-4AA2-8A18-6FF3D147AAA6}"/>
          </ac:picMkLst>
        </pc:picChg>
        <pc:picChg chg="mod">
          <ac:chgData name="Lisa Jackson" userId="b4bd6771-7ca7-42f0-8db3-1dac362cecd9" providerId="ADAL" clId="{07959248-D56A-4B8F-809E-5093FFB1193A}" dt="2024-01-09T11:13:52.329" v="91"/>
          <ac:picMkLst>
            <pc:docMk/>
            <pc:sldMk cId="3249950574" sldId="298"/>
            <ac:picMk id="8" creationId="{A07008A1-407A-4873-ACC3-7D90B025E5AB}"/>
          </ac:picMkLst>
        </pc:picChg>
      </pc:sldChg>
      <pc:sldChg chg="modSp">
        <pc:chgData name="Lisa Jackson" userId="b4bd6771-7ca7-42f0-8db3-1dac362cecd9" providerId="ADAL" clId="{07959248-D56A-4B8F-809E-5093FFB1193A}" dt="2024-01-09T11:13:52.329" v="91"/>
        <pc:sldMkLst>
          <pc:docMk/>
          <pc:sldMk cId="2556611724" sldId="299"/>
        </pc:sldMkLst>
        <pc:spChg chg="mod">
          <ac:chgData name="Lisa Jackson" userId="b4bd6771-7ca7-42f0-8db3-1dac362cecd9" providerId="ADAL" clId="{07959248-D56A-4B8F-809E-5093FFB1193A}" dt="2024-01-09T11:13:52.155" v="90"/>
          <ac:spMkLst>
            <pc:docMk/>
            <pc:sldMk cId="2556611724" sldId="299"/>
            <ac:spMk id="2" creationId="{959E7B8B-2E2A-4507-9D4B-B940573035FC}"/>
          </ac:spMkLst>
        </pc:spChg>
        <pc:picChg chg="mod">
          <ac:chgData name="Lisa Jackson" userId="b4bd6771-7ca7-42f0-8db3-1dac362cecd9" providerId="ADAL" clId="{07959248-D56A-4B8F-809E-5093FFB1193A}" dt="2024-01-09T11:13:52.329" v="91"/>
          <ac:picMkLst>
            <pc:docMk/>
            <pc:sldMk cId="2556611724" sldId="299"/>
            <ac:picMk id="5" creationId="{0367FFCD-9B41-4B0A-ADEC-686F29D25FFC}"/>
          </ac:picMkLst>
        </pc:picChg>
      </pc:sldChg>
      <pc:sldChg chg="modSp">
        <pc:chgData name="Lisa Jackson" userId="b4bd6771-7ca7-42f0-8db3-1dac362cecd9" providerId="ADAL" clId="{07959248-D56A-4B8F-809E-5093FFB1193A}" dt="2024-01-09T11:13:52.155" v="90"/>
        <pc:sldMkLst>
          <pc:docMk/>
          <pc:sldMk cId="3127739227" sldId="300"/>
        </pc:sldMkLst>
        <pc:spChg chg="mod">
          <ac:chgData name="Lisa Jackson" userId="b4bd6771-7ca7-42f0-8db3-1dac362cecd9" providerId="ADAL" clId="{07959248-D56A-4B8F-809E-5093FFB1193A}" dt="2024-01-09T11:13:52.155" v="90"/>
          <ac:spMkLst>
            <pc:docMk/>
            <pc:sldMk cId="3127739227" sldId="300"/>
            <ac:spMk id="2" creationId="{AB719EC4-2A90-4023-BF50-D44B6E42084C}"/>
          </ac:spMkLst>
        </pc:spChg>
      </pc:sldChg>
      <pc:sldChg chg="modSp">
        <pc:chgData name="Lisa Jackson" userId="b4bd6771-7ca7-42f0-8db3-1dac362cecd9" providerId="ADAL" clId="{07959248-D56A-4B8F-809E-5093FFB1193A}" dt="2024-01-09T11:13:52.329" v="91"/>
        <pc:sldMkLst>
          <pc:docMk/>
          <pc:sldMk cId="1155574811" sldId="301"/>
        </pc:sldMkLst>
        <pc:spChg chg="mod">
          <ac:chgData name="Lisa Jackson" userId="b4bd6771-7ca7-42f0-8db3-1dac362cecd9" providerId="ADAL" clId="{07959248-D56A-4B8F-809E-5093FFB1193A}" dt="2024-01-09T11:13:52.155" v="90"/>
          <ac:spMkLst>
            <pc:docMk/>
            <pc:sldMk cId="1155574811" sldId="301"/>
            <ac:spMk id="2" creationId="{9E13DF4B-376B-45A3-B383-ECDCD6DC1405}"/>
          </ac:spMkLst>
        </pc:spChg>
        <pc:picChg chg="mod">
          <ac:chgData name="Lisa Jackson" userId="b4bd6771-7ca7-42f0-8db3-1dac362cecd9" providerId="ADAL" clId="{07959248-D56A-4B8F-809E-5093FFB1193A}" dt="2024-01-09T11:13:52.329" v="91"/>
          <ac:picMkLst>
            <pc:docMk/>
            <pc:sldMk cId="1155574811" sldId="301"/>
            <ac:picMk id="7" creationId="{B5AE9106-3BD6-4003-8290-1AF93CB62373}"/>
          </ac:picMkLst>
        </pc:picChg>
      </pc:sldChg>
      <pc:sldChg chg="modSp">
        <pc:chgData name="Lisa Jackson" userId="b4bd6771-7ca7-42f0-8db3-1dac362cecd9" providerId="ADAL" clId="{07959248-D56A-4B8F-809E-5093FFB1193A}" dt="2024-01-09T11:13:52.329" v="91"/>
        <pc:sldMkLst>
          <pc:docMk/>
          <pc:sldMk cId="2499729242" sldId="302"/>
        </pc:sldMkLst>
        <pc:spChg chg="mod">
          <ac:chgData name="Lisa Jackson" userId="b4bd6771-7ca7-42f0-8db3-1dac362cecd9" providerId="ADAL" clId="{07959248-D56A-4B8F-809E-5093FFB1193A}" dt="2024-01-09T11:13:52.155" v="90"/>
          <ac:spMkLst>
            <pc:docMk/>
            <pc:sldMk cId="2499729242" sldId="302"/>
            <ac:spMk id="2" creationId="{BE0DEA92-89C1-47E7-A713-F1E97AA8E106}"/>
          </ac:spMkLst>
        </pc:spChg>
        <pc:picChg chg="mod">
          <ac:chgData name="Lisa Jackson" userId="b4bd6771-7ca7-42f0-8db3-1dac362cecd9" providerId="ADAL" clId="{07959248-D56A-4B8F-809E-5093FFB1193A}" dt="2024-01-09T11:13:52.329" v="91"/>
          <ac:picMkLst>
            <pc:docMk/>
            <pc:sldMk cId="2499729242" sldId="302"/>
            <ac:picMk id="5" creationId="{032C2A91-9D08-4C4C-BC01-7A286C9EE400}"/>
          </ac:picMkLst>
        </pc:picChg>
      </pc:sldChg>
      <pc:sldChg chg="modSp">
        <pc:chgData name="Lisa Jackson" userId="b4bd6771-7ca7-42f0-8db3-1dac362cecd9" providerId="ADAL" clId="{07959248-D56A-4B8F-809E-5093FFB1193A}" dt="2024-01-09T11:13:52.329" v="91"/>
        <pc:sldMkLst>
          <pc:docMk/>
          <pc:sldMk cId="4029907640" sldId="303"/>
        </pc:sldMkLst>
        <pc:spChg chg="mod">
          <ac:chgData name="Lisa Jackson" userId="b4bd6771-7ca7-42f0-8db3-1dac362cecd9" providerId="ADAL" clId="{07959248-D56A-4B8F-809E-5093FFB1193A}" dt="2024-01-09T11:13:52.155" v="90"/>
          <ac:spMkLst>
            <pc:docMk/>
            <pc:sldMk cId="4029907640" sldId="303"/>
            <ac:spMk id="2" creationId="{F3553AF8-57EC-4D6A-BA95-EA7BD7467115}"/>
          </ac:spMkLst>
        </pc:spChg>
        <pc:picChg chg="mod">
          <ac:chgData name="Lisa Jackson" userId="b4bd6771-7ca7-42f0-8db3-1dac362cecd9" providerId="ADAL" clId="{07959248-D56A-4B8F-809E-5093FFB1193A}" dt="2024-01-09T11:13:52.329" v="91"/>
          <ac:picMkLst>
            <pc:docMk/>
            <pc:sldMk cId="4029907640" sldId="303"/>
            <ac:picMk id="6" creationId="{17D8E19E-00B7-4693-846F-07927753F741}"/>
          </ac:picMkLst>
        </pc:picChg>
        <pc:picChg chg="mod">
          <ac:chgData name="Lisa Jackson" userId="b4bd6771-7ca7-42f0-8db3-1dac362cecd9" providerId="ADAL" clId="{07959248-D56A-4B8F-809E-5093FFB1193A}" dt="2024-01-09T11:13:52.329" v="91"/>
          <ac:picMkLst>
            <pc:docMk/>
            <pc:sldMk cId="4029907640" sldId="303"/>
            <ac:picMk id="8" creationId="{650759DB-7411-4004-83FF-A5803EB12139}"/>
          </ac:picMkLst>
        </pc:picChg>
      </pc:sldChg>
      <pc:sldChg chg="modSp">
        <pc:chgData name="Lisa Jackson" userId="b4bd6771-7ca7-42f0-8db3-1dac362cecd9" providerId="ADAL" clId="{07959248-D56A-4B8F-809E-5093FFB1193A}" dt="2024-01-09T11:13:52.329" v="91"/>
        <pc:sldMkLst>
          <pc:docMk/>
          <pc:sldMk cId="3099860038" sldId="305"/>
        </pc:sldMkLst>
        <pc:spChg chg="mod">
          <ac:chgData name="Lisa Jackson" userId="b4bd6771-7ca7-42f0-8db3-1dac362cecd9" providerId="ADAL" clId="{07959248-D56A-4B8F-809E-5093FFB1193A}" dt="2024-01-09T11:13:52.155" v="90"/>
          <ac:spMkLst>
            <pc:docMk/>
            <pc:sldMk cId="3099860038" sldId="305"/>
            <ac:spMk id="2" creationId="{651A7B85-625E-4213-A7A2-0971F0CBF1B4}"/>
          </ac:spMkLst>
        </pc:spChg>
        <pc:picChg chg="mod">
          <ac:chgData name="Lisa Jackson" userId="b4bd6771-7ca7-42f0-8db3-1dac362cecd9" providerId="ADAL" clId="{07959248-D56A-4B8F-809E-5093FFB1193A}" dt="2024-01-09T11:13:52.329" v="91"/>
          <ac:picMkLst>
            <pc:docMk/>
            <pc:sldMk cId="3099860038" sldId="305"/>
            <ac:picMk id="5" creationId="{85A3015F-3FF5-4B24-AAF3-CBDC543D5E11}"/>
          </ac:picMkLst>
        </pc:picChg>
      </pc:sldChg>
      <pc:sldChg chg="modSp">
        <pc:chgData name="Lisa Jackson" userId="b4bd6771-7ca7-42f0-8db3-1dac362cecd9" providerId="ADAL" clId="{07959248-D56A-4B8F-809E-5093FFB1193A}" dt="2024-01-09T11:13:52.329" v="91"/>
        <pc:sldMkLst>
          <pc:docMk/>
          <pc:sldMk cId="1166445831" sldId="306"/>
        </pc:sldMkLst>
        <pc:spChg chg="mod">
          <ac:chgData name="Lisa Jackson" userId="b4bd6771-7ca7-42f0-8db3-1dac362cecd9" providerId="ADAL" clId="{07959248-D56A-4B8F-809E-5093FFB1193A}" dt="2024-01-09T11:13:52.155" v="90"/>
          <ac:spMkLst>
            <pc:docMk/>
            <pc:sldMk cId="1166445831" sldId="306"/>
            <ac:spMk id="2" creationId="{3348F3CF-D773-4CB6-B27F-960187E0799B}"/>
          </ac:spMkLst>
        </pc:spChg>
        <pc:picChg chg="mod">
          <ac:chgData name="Lisa Jackson" userId="b4bd6771-7ca7-42f0-8db3-1dac362cecd9" providerId="ADAL" clId="{07959248-D56A-4B8F-809E-5093FFB1193A}" dt="2024-01-09T11:13:52.329" v="91"/>
          <ac:picMkLst>
            <pc:docMk/>
            <pc:sldMk cId="1166445831" sldId="306"/>
            <ac:picMk id="9" creationId="{00BBEF02-F92F-443C-991D-13762BDE55C7}"/>
          </ac:picMkLst>
        </pc:picChg>
      </pc:sldChg>
      <pc:sldChg chg="modSp">
        <pc:chgData name="Lisa Jackson" userId="b4bd6771-7ca7-42f0-8db3-1dac362cecd9" providerId="ADAL" clId="{07959248-D56A-4B8F-809E-5093FFB1193A}" dt="2024-01-09T11:13:52.329" v="91"/>
        <pc:sldMkLst>
          <pc:docMk/>
          <pc:sldMk cId="628505651" sldId="308"/>
        </pc:sldMkLst>
        <pc:spChg chg="mod">
          <ac:chgData name="Lisa Jackson" userId="b4bd6771-7ca7-42f0-8db3-1dac362cecd9" providerId="ADAL" clId="{07959248-D56A-4B8F-809E-5093FFB1193A}" dt="2024-01-09T11:13:52.155" v="90"/>
          <ac:spMkLst>
            <pc:docMk/>
            <pc:sldMk cId="628505651" sldId="308"/>
            <ac:spMk id="2" creationId="{77095BD4-E2B1-44CE-BCA8-D2127DD0A87B}"/>
          </ac:spMkLst>
        </pc:spChg>
        <pc:picChg chg="mod">
          <ac:chgData name="Lisa Jackson" userId="b4bd6771-7ca7-42f0-8db3-1dac362cecd9" providerId="ADAL" clId="{07959248-D56A-4B8F-809E-5093FFB1193A}" dt="2024-01-09T11:13:52.329" v="91"/>
          <ac:picMkLst>
            <pc:docMk/>
            <pc:sldMk cId="628505651" sldId="308"/>
            <ac:picMk id="5" creationId="{2935E86A-C4ED-45A8-831C-BA480F20E0BE}"/>
          </ac:picMkLst>
        </pc:picChg>
      </pc:sldChg>
      <pc:sldChg chg="modSp">
        <pc:chgData name="Lisa Jackson" userId="b4bd6771-7ca7-42f0-8db3-1dac362cecd9" providerId="ADAL" clId="{07959248-D56A-4B8F-809E-5093FFB1193A}" dt="2024-01-09T11:13:52.329" v="91"/>
        <pc:sldMkLst>
          <pc:docMk/>
          <pc:sldMk cId="2893294270" sldId="309"/>
        </pc:sldMkLst>
        <pc:spChg chg="mod">
          <ac:chgData name="Lisa Jackson" userId="b4bd6771-7ca7-42f0-8db3-1dac362cecd9" providerId="ADAL" clId="{07959248-D56A-4B8F-809E-5093FFB1193A}" dt="2024-01-09T11:13:52.155" v="90"/>
          <ac:spMkLst>
            <pc:docMk/>
            <pc:sldMk cId="2893294270" sldId="309"/>
            <ac:spMk id="2" creationId="{0C8D6BBA-E52B-4065-81A3-801AEFDF0202}"/>
          </ac:spMkLst>
        </pc:spChg>
        <pc:picChg chg="mod">
          <ac:chgData name="Lisa Jackson" userId="b4bd6771-7ca7-42f0-8db3-1dac362cecd9" providerId="ADAL" clId="{07959248-D56A-4B8F-809E-5093FFB1193A}" dt="2024-01-09T11:13:52.329" v="91"/>
          <ac:picMkLst>
            <pc:docMk/>
            <pc:sldMk cId="2893294270" sldId="309"/>
            <ac:picMk id="6" creationId="{F847E4A3-1767-4D6C-82AE-CD0A82A39E44}"/>
          </ac:picMkLst>
        </pc:picChg>
      </pc:sldChg>
      <pc:sldChg chg="modSp">
        <pc:chgData name="Lisa Jackson" userId="b4bd6771-7ca7-42f0-8db3-1dac362cecd9" providerId="ADAL" clId="{07959248-D56A-4B8F-809E-5093FFB1193A}" dt="2024-01-09T11:13:52.155" v="90"/>
        <pc:sldMkLst>
          <pc:docMk/>
          <pc:sldMk cId="2535278182" sldId="310"/>
        </pc:sldMkLst>
        <pc:spChg chg="mod">
          <ac:chgData name="Lisa Jackson" userId="b4bd6771-7ca7-42f0-8db3-1dac362cecd9" providerId="ADAL" clId="{07959248-D56A-4B8F-809E-5093FFB1193A}" dt="2024-01-09T11:13:52.155" v="90"/>
          <ac:spMkLst>
            <pc:docMk/>
            <pc:sldMk cId="2535278182" sldId="310"/>
            <ac:spMk id="2" creationId="{A30C07AE-4B78-41BE-B35F-CD7A386549B3}"/>
          </ac:spMkLst>
        </pc:spChg>
      </pc:sldChg>
      <pc:sldChg chg="modSp">
        <pc:chgData name="Lisa Jackson" userId="b4bd6771-7ca7-42f0-8db3-1dac362cecd9" providerId="ADAL" clId="{07959248-D56A-4B8F-809E-5093FFB1193A}" dt="2024-01-09T11:13:52.329" v="91"/>
        <pc:sldMkLst>
          <pc:docMk/>
          <pc:sldMk cId="1329663411" sldId="312"/>
        </pc:sldMkLst>
        <pc:spChg chg="mod">
          <ac:chgData name="Lisa Jackson" userId="b4bd6771-7ca7-42f0-8db3-1dac362cecd9" providerId="ADAL" clId="{07959248-D56A-4B8F-809E-5093FFB1193A}" dt="2024-01-09T11:13:52.155" v="90"/>
          <ac:spMkLst>
            <pc:docMk/>
            <pc:sldMk cId="1329663411" sldId="312"/>
            <ac:spMk id="2" creationId="{13CB6DAA-8A28-42B2-8D60-002D084F998B}"/>
          </ac:spMkLst>
        </pc:spChg>
        <pc:picChg chg="mod">
          <ac:chgData name="Lisa Jackson" userId="b4bd6771-7ca7-42f0-8db3-1dac362cecd9" providerId="ADAL" clId="{07959248-D56A-4B8F-809E-5093FFB1193A}" dt="2024-01-09T11:13:52.329" v="91"/>
          <ac:picMkLst>
            <pc:docMk/>
            <pc:sldMk cId="1329663411" sldId="312"/>
            <ac:picMk id="5" creationId="{817C0517-BB51-4D56-B05C-E515F04E7872}"/>
          </ac:picMkLst>
        </pc:picChg>
      </pc:sldChg>
      <pc:sldChg chg="modSp">
        <pc:chgData name="Lisa Jackson" userId="b4bd6771-7ca7-42f0-8db3-1dac362cecd9" providerId="ADAL" clId="{07959248-D56A-4B8F-809E-5093FFB1193A}" dt="2024-01-09T11:13:52.329" v="91"/>
        <pc:sldMkLst>
          <pc:docMk/>
          <pc:sldMk cId="2587041734" sldId="313"/>
        </pc:sldMkLst>
        <pc:spChg chg="mod">
          <ac:chgData name="Lisa Jackson" userId="b4bd6771-7ca7-42f0-8db3-1dac362cecd9" providerId="ADAL" clId="{07959248-D56A-4B8F-809E-5093FFB1193A}" dt="2024-01-09T11:13:52.155" v="90"/>
          <ac:spMkLst>
            <pc:docMk/>
            <pc:sldMk cId="2587041734" sldId="313"/>
            <ac:spMk id="2" creationId="{73DD5267-A602-457E-A51A-A5947629BEAB}"/>
          </ac:spMkLst>
        </pc:spChg>
        <pc:picChg chg="mod">
          <ac:chgData name="Lisa Jackson" userId="b4bd6771-7ca7-42f0-8db3-1dac362cecd9" providerId="ADAL" clId="{07959248-D56A-4B8F-809E-5093FFB1193A}" dt="2024-01-09T11:13:52.329" v="91"/>
          <ac:picMkLst>
            <pc:docMk/>
            <pc:sldMk cId="2587041734" sldId="313"/>
            <ac:picMk id="5" creationId="{1D0A5717-06AB-480C-86C6-318B23478462}"/>
          </ac:picMkLst>
        </pc:picChg>
      </pc:sldChg>
      <pc:sldChg chg="modSp">
        <pc:chgData name="Lisa Jackson" userId="b4bd6771-7ca7-42f0-8db3-1dac362cecd9" providerId="ADAL" clId="{07959248-D56A-4B8F-809E-5093FFB1193A}" dt="2024-01-09T11:13:52.329" v="91"/>
        <pc:sldMkLst>
          <pc:docMk/>
          <pc:sldMk cId="3257259289" sldId="314"/>
        </pc:sldMkLst>
        <pc:spChg chg="mod">
          <ac:chgData name="Lisa Jackson" userId="b4bd6771-7ca7-42f0-8db3-1dac362cecd9" providerId="ADAL" clId="{07959248-D56A-4B8F-809E-5093FFB1193A}" dt="2024-01-09T11:13:52.155" v="90"/>
          <ac:spMkLst>
            <pc:docMk/>
            <pc:sldMk cId="3257259289" sldId="314"/>
            <ac:spMk id="2" creationId="{66759DF8-D68F-4185-9E7F-A7755BAF38F5}"/>
          </ac:spMkLst>
        </pc:spChg>
        <pc:picChg chg="mod">
          <ac:chgData name="Lisa Jackson" userId="b4bd6771-7ca7-42f0-8db3-1dac362cecd9" providerId="ADAL" clId="{07959248-D56A-4B8F-809E-5093FFB1193A}" dt="2024-01-09T11:13:52.329" v="91"/>
          <ac:picMkLst>
            <pc:docMk/>
            <pc:sldMk cId="3257259289" sldId="314"/>
            <ac:picMk id="8" creationId="{4448EE6E-E553-4E76-8ABA-17DD3495FA58}"/>
          </ac:picMkLst>
        </pc:picChg>
      </pc:sldChg>
      <pc:sldChg chg="modSp">
        <pc:chgData name="Lisa Jackson" userId="b4bd6771-7ca7-42f0-8db3-1dac362cecd9" providerId="ADAL" clId="{07959248-D56A-4B8F-809E-5093FFB1193A}" dt="2024-01-09T11:13:52.329" v="91"/>
        <pc:sldMkLst>
          <pc:docMk/>
          <pc:sldMk cId="306967900" sldId="315"/>
        </pc:sldMkLst>
        <pc:spChg chg="mod">
          <ac:chgData name="Lisa Jackson" userId="b4bd6771-7ca7-42f0-8db3-1dac362cecd9" providerId="ADAL" clId="{07959248-D56A-4B8F-809E-5093FFB1193A}" dt="2024-01-09T11:13:52.155" v="90"/>
          <ac:spMkLst>
            <pc:docMk/>
            <pc:sldMk cId="306967900" sldId="315"/>
            <ac:spMk id="2" creationId="{5ED9316B-A805-44F3-9940-807394F0389D}"/>
          </ac:spMkLst>
        </pc:spChg>
        <pc:picChg chg="mod">
          <ac:chgData name="Lisa Jackson" userId="b4bd6771-7ca7-42f0-8db3-1dac362cecd9" providerId="ADAL" clId="{07959248-D56A-4B8F-809E-5093FFB1193A}" dt="2024-01-09T11:13:52.329" v="91"/>
          <ac:picMkLst>
            <pc:docMk/>
            <pc:sldMk cId="306967900" sldId="315"/>
            <ac:picMk id="9" creationId="{4CACBF65-B8FC-4B0A-8511-877BD43FD054}"/>
          </ac:picMkLst>
        </pc:picChg>
      </pc:sldChg>
      <pc:sldChg chg="modSp">
        <pc:chgData name="Lisa Jackson" userId="b4bd6771-7ca7-42f0-8db3-1dac362cecd9" providerId="ADAL" clId="{07959248-D56A-4B8F-809E-5093FFB1193A}" dt="2024-01-09T11:13:52.329" v="91"/>
        <pc:sldMkLst>
          <pc:docMk/>
          <pc:sldMk cId="388602893" sldId="316"/>
        </pc:sldMkLst>
        <pc:spChg chg="mod">
          <ac:chgData name="Lisa Jackson" userId="b4bd6771-7ca7-42f0-8db3-1dac362cecd9" providerId="ADAL" clId="{07959248-D56A-4B8F-809E-5093FFB1193A}" dt="2024-01-09T11:13:52.155" v="90"/>
          <ac:spMkLst>
            <pc:docMk/>
            <pc:sldMk cId="388602893" sldId="316"/>
            <ac:spMk id="2" creationId="{560F090B-9A39-4F8E-9A46-F400EEEC9606}"/>
          </ac:spMkLst>
        </pc:spChg>
        <pc:picChg chg="mod">
          <ac:chgData name="Lisa Jackson" userId="b4bd6771-7ca7-42f0-8db3-1dac362cecd9" providerId="ADAL" clId="{07959248-D56A-4B8F-809E-5093FFB1193A}" dt="2024-01-09T11:13:52.329" v="91"/>
          <ac:picMkLst>
            <pc:docMk/>
            <pc:sldMk cId="388602893" sldId="316"/>
            <ac:picMk id="5" creationId="{252C7B2C-B80A-41F3-B314-7DDD1FCCC863}"/>
          </ac:picMkLst>
        </pc:picChg>
      </pc:sldChg>
      <pc:sldChg chg="modSp">
        <pc:chgData name="Lisa Jackson" userId="b4bd6771-7ca7-42f0-8db3-1dac362cecd9" providerId="ADAL" clId="{07959248-D56A-4B8F-809E-5093FFB1193A}" dt="2024-01-09T11:13:52.329" v="91"/>
        <pc:sldMkLst>
          <pc:docMk/>
          <pc:sldMk cId="1786005655" sldId="317"/>
        </pc:sldMkLst>
        <pc:spChg chg="mod">
          <ac:chgData name="Lisa Jackson" userId="b4bd6771-7ca7-42f0-8db3-1dac362cecd9" providerId="ADAL" clId="{07959248-D56A-4B8F-809E-5093FFB1193A}" dt="2024-01-09T11:13:52.155" v="90"/>
          <ac:spMkLst>
            <pc:docMk/>
            <pc:sldMk cId="1786005655" sldId="317"/>
            <ac:spMk id="2" creationId="{EEFA663D-2F78-413E-9221-937AAAF8571A}"/>
          </ac:spMkLst>
        </pc:spChg>
        <pc:picChg chg="mod">
          <ac:chgData name="Lisa Jackson" userId="b4bd6771-7ca7-42f0-8db3-1dac362cecd9" providerId="ADAL" clId="{07959248-D56A-4B8F-809E-5093FFB1193A}" dt="2024-01-09T11:13:52.329" v="91"/>
          <ac:picMkLst>
            <pc:docMk/>
            <pc:sldMk cId="1786005655" sldId="317"/>
            <ac:picMk id="5" creationId="{08056308-3081-4C74-8207-9A67B6939AA8}"/>
          </ac:picMkLst>
        </pc:picChg>
      </pc:sldChg>
      <pc:sldChg chg="modSp">
        <pc:chgData name="Lisa Jackson" userId="b4bd6771-7ca7-42f0-8db3-1dac362cecd9" providerId="ADAL" clId="{07959248-D56A-4B8F-809E-5093FFB1193A}" dt="2024-01-09T11:13:52.329" v="91"/>
        <pc:sldMkLst>
          <pc:docMk/>
          <pc:sldMk cId="1633980319" sldId="318"/>
        </pc:sldMkLst>
        <pc:spChg chg="mod">
          <ac:chgData name="Lisa Jackson" userId="b4bd6771-7ca7-42f0-8db3-1dac362cecd9" providerId="ADAL" clId="{07959248-D56A-4B8F-809E-5093FFB1193A}" dt="2024-01-09T11:13:52.155" v="90"/>
          <ac:spMkLst>
            <pc:docMk/>
            <pc:sldMk cId="1633980319" sldId="318"/>
            <ac:spMk id="2" creationId="{E7BE7B68-B908-417A-B2B0-9726131B7608}"/>
          </ac:spMkLst>
        </pc:spChg>
        <pc:picChg chg="mod">
          <ac:chgData name="Lisa Jackson" userId="b4bd6771-7ca7-42f0-8db3-1dac362cecd9" providerId="ADAL" clId="{07959248-D56A-4B8F-809E-5093FFB1193A}" dt="2024-01-09T11:13:52.329" v="91"/>
          <ac:picMkLst>
            <pc:docMk/>
            <pc:sldMk cId="1633980319" sldId="318"/>
            <ac:picMk id="9" creationId="{95EB2EB1-931E-4634-92D0-A9ECEEC275B4}"/>
          </ac:picMkLst>
        </pc:picChg>
      </pc:sldChg>
      <pc:sldChg chg="modSp">
        <pc:chgData name="Lisa Jackson" userId="b4bd6771-7ca7-42f0-8db3-1dac362cecd9" providerId="ADAL" clId="{07959248-D56A-4B8F-809E-5093FFB1193A}" dt="2024-01-09T11:13:52.329" v="91"/>
        <pc:sldMkLst>
          <pc:docMk/>
          <pc:sldMk cId="1324579696" sldId="319"/>
        </pc:sldMkLst>
        <pc:spChg chg="mod">
          <ac:chgData name="Lisa Jackson" userId="b4bd6771-7ca7-42f0-8db3-1dac362cecd9" providerId="ADAL" clId="{07959248-D56A-4B8F-809E-5093FFB1193A}" dt="2024-01-09T11:13:52.155" v="90"/>
          <ac:spMkLst>
            <pc:docMk/>
            <pc:sldMk cId="1324579696" sldId="319"/>
            <ac:spMk id="2" creationId="{93B1E45B-5333-43F9-B5DC-AB6BCABF5FC2}"/>
          </ac:spMkLst>
        </pc:spChg>
        <pc:picChg chg="mod">
          <ac:chgData name="Lisa Jackson" userId="b4bd6771-7ca7-42f0-8db3-1dac362cecd9" providerId="ADAL" clId="{07959248-D56A-4B8F-809E-5093FFB1193A}" dt="2024-01-09T11:13:52.329" v="91"/>
          <ac:picMkLst>
            <pc:docMk/>
            <pc:sldMk cId="1324579696" sldId="319"/>
            <ac:picMk id="9" creationId="{9D0D2E95-5A4B-4886-8101-41D720E42A8B}"/>
          </ac:picMkLst>
        </pc:picChg>
      </pc:sldChg>
      <pc:sldChg chg="modSp">
        <pc:chgData name="Lisa Jackson" userId="b4bd6771-7ca7-42f0-8db3-1dac362cecd9" providerId="ADAL" clId="{07959248-D56A-4B8F-809E-5093FFB1193A}" dt="2024-01-09T11:13:52.329" v="91"/>
        <pc:sldMkLst>
          <pc:docMk/>
          <pc:sldMk cId="1724868490" sldId="320"/>
        </pc:sldMkLst>
        <pc:spChg chg="mod">
          <ac:chgData name="Lisa Jackson" userId="b4bd6771-7ca7-42f0-8db3-1dac362cecd9" providerId="ADAL" clId="{07959248-D56A-4B8F-809E-5093FFB1193A}" dt="2024-01-09T11:13:52.155" v="90"/>
          <ac:spMkLst>
            <pc:docMk/>
            <pc:sldMk cId="1724868490" sldId="320"/>
            <ac:spMk id="2" creationId="{32AFB54B-E668-4FFC-8824-464A73C6356E}"/>
          </ac:spMkLst>
        </pc:spChg>
        <pc:picChg chg="mod">
          <ac:chgData name="Lisa Jackson" userId="b4bd6771-7ca7-42f0-8db3-1dac362cecd9" providerId="ADAL" clId="{07959248-D56A-4B8F-809E-5093FFB1193A}" dt="2024-01-09T11:13:52.329" v="91"/>
          <ac:picMkLst>
            <pc:docMk/>
            <pc:sldMk cId="1724868490" sldId="320"/>
            <ac:picMk id="5" creationId="{1D087B98-FF8C-4DB7-99DE-B99C247C0108}"/>
          </ac:picMkLst>
        </pc:picChg>
      </pc:sldChg>
      <pc:sldChg chg="modSp">
        <pc:chgData name="Lisa Jackson" userId="b4bd6771-7ca7-42f0-8db3-1dac362cecd9" providerId="ADAL" clId="{07959248-D56A-4B8F-809E-5093FFB1193A}" dt="2024-01-09T11:13:52.329" v="91"/>
        <pc:sldMkLst>
          <pc:docMk/>
          <pc:sldMk cId="2999549314" sldId="321"/>
        </pc:sldMkLst>
        <pc:spChg chg="mod">
          <ac:chgData name="Lisa Jackson" userId="b4bd6771-7ca7-42f0-8db3-1dac362cecd9" providerId="ADAL" clId="{07959248-D56A-4B8F-809E-5093FFB1193A}" dt="2024-01-09T11:13:52.155" v="90"/>
          <ac:spMkLst>
            <pc:docMk/>
            <pc:sldMk cId="2999549314" sldId="321"/>
            <ac:spMk id="2" creationId="{34A78FE2-1E9A-4053-B5D9-C46359B6FA4E}"/>
          </ac:spMkLst>
        </pc:spChg>
        <pc:picChg chg="mod">
          <ac:chgData name="Lisa Jackson" userId="b4bd6771-7ca7-42f0-8db3-1dac362cecd9" providerId="ADAL" clId="{07959248-D56A-4B8F-809E-5093FFB1193A}" dt="2024-01-09T11:13:52.329" v="91"/>
          <ac:picMkLst>
            <pc:docMk/>
            <pc:sldMk cId="2999549314" sldId="321"/>
            <ac:picMk id="5" creationId="{C5517396-F2FE-4A29-94CE-0099DED9B1D0}"/>
          </ac:picMkLst>
        </pc:picChg>
      </pc:sldChg>
      <pc:sldChg chg="modSp">
        <pc:chgData name="Lisa Jackson" userId="b4bd6771-7ca7-42f0-8db3-1dac362cecd9" providerId="ADAL" clId="{07959248-D56A-4B8F-809E-5093FFB1193A}" dt="2024-01-09T11:13:52.329" v="91"/>
        <pc:sldMkLst>
          <pc:docMk/>
          <pc:sldMk cId="2996940668" sldId="322"/>
        </pc:sldMkLst>
        <pc:spChg chg="mod">
          <ac:chgData name="Lisa Jackson" userId="b4bd6771-7ca7-42f0-8db3-1dac362cecd9" providerId="ADAL" clId="{07959248-D56A-4B8F-809E-5093FFB1193A}" dt="2024-01-09T11:13:52.155" v="90"/>
          <ac:spMkLst>
            <pc:docMk/>
            <pc:sldMk cId="2996940668" sldId="322"/>
            <ac:spMk id="2" creationId="{DA2E3AA4-811B-4064-89DE-389782EE5D55}"/>
          </ac:spMkLst>
        </pc:spChg>
        <pc:picChg chg="mod">
          <ac:chgData name="Lisa Jackson" userId="b4bd6771-7ca7-42f0-8db3-1dac362cecd9" providerId="ADAL" clId="{07959248-D56A-4B8F-809E-5093FFB1193A}" dt="2024-01-09T11:13:52.329" v="91"/>
          <ac:picMkLst>
            <pc:docMk/>
            <pc:sldMk cId="2996940668" sldId="322"/>
            <ac:picMk id="5" creationId="{B9FEA8C2-D270-49D3-BA8E-ABE6491F949E}"/>
          </ac:picMkLst>
        </pc:picChg>
      </pc:sldChg>
      <pc:sldChg chg="modSp">
        <pc:chgData name="Lisa Jackson" userId="b4bd6771-7ca7-42f0-8db3-1dac362cecd9" providerId="ADAL" clId="{07959248-D56A-4B8F-809E-5093FFB1193A}" dt="2024-01-09T11:13:52.329" v="91"/>
        <pc:sldMkLst>
          <pc:docMk/>
          <pc:sldMk cId="3143380922" sldId="323"/>
        </pc:sldMkLst>
        <pc:spChg chg="mod">
          <ac:chgData name="Lisa Jackson" userId="b4bd6771-7ca7-42f0-8db3-1dac362cecd9" providerId="ADAL" clId="{07959248-D56A-4B8F-809E-5093FFB1193A}" dt="2024-01-09T11:13:52.155" v="90"/>
          <ac:spMkLst>
            <pc:docMk/>
            <pc:sldMk cId="3143380922" sldId="323"/>
            <ac:spMk id="2" creationId="{B78E2314-5A17-4F63-90EC-F9ED6195758B}"/>
          </ac:spMkLst>
        </pc:spChg>
        <pc:picChg chg="mod">
          <ac:chgData name="Lisa Jackson" userId="b4bd6771-7ca7-42f0-8db3-1dac362cecd9" providerId="ADAL" clId="{07959248-D56A-4B8F-809E-5093FFB1193A}" dt="2024-01-09T11:13:52.329" v="91"/>
          <ac:picMkLst>
            <pc:docMk/>
            <pc:sldMk cId="3143380922" sldId="323"/>
            <ac:picMk id="5" creationId="{3C3542EA-0AFB-47CD-A53D-9D837A009F3F}"/>
          </ac:picMkLst>
        </pc:picChg>
      </pc:sldChg>
      <pc:sldChg chg="modSp">
        <pc:chgData name="Lisa Jackson" userId="b4bd6771-7ca7-42f0-8db3-1dac362cecd9" providerId="ADAL" clId="{07959248-D56A-4B8F-809E-5093FFB1193A}" dt="2024-01-09T11:13:52.329" v="91"/>
        <pc:sldMkLst>
          <pc:docMk/>
          <pc:sldMk cId="1816538917" sldId="324"/>
        </pc:sldMkLst>
        <pc:spChg chg="mod">
          <ac:chgData name="Lisa Jackson" userId="b4bd6771-7ca7-42f0-8db3-1dac362cecd9" providerId="ADAL" clId="{07959248-D56A-4B8F-809E-5093FFB1193A}" dt="2024-01-09T11:13:52.155" v="90"/>
          <ac:spMkLst>
            <pc:docMk/>
            <pc:sldMk cId="1816538917" sldId="324"/>
            <ac:spMk id="2" creationId="{EB261868-5AFB-488E-AF32-22F1E5667307}"/>
          </ac:spMkLst>
        </pc:spChg>
        <pc:picChg chg="mod">
          <ac:chgData name="Lisa Jackson" userId="b4bd6771-7ca7-42f0-8db3-1dac362cecd9" providerId="ADAL" clId="{07959248-D56A-4B8F-809E-5093FFB1193A}" dt="2024-01-09T11:13:52.329" v="91"/>
          <ac:picMkLst>
            <pc:docMk/>
            <pc:sldMk cId="1816538917" sldId="324"/>
            <ac:picMk id="5" creationId="{C7B43C53-C632-469E-A4FB-D42D648D7101}"/>
          </ac:picMkLst>
        </pc:picChg>
      </pc:sldChg>
      <pc:sldChg chg="modSp">
        <pc:chgData name="Lisa Jackson" userId="b4bd6771-7ca7-42f0-8db3-1dac362cecd9" providerId="ADAL" clId="{07959248-D56A-4B8F-809E-5093FFB1193A}" dt="2024-01-09T11:13:52.329" v="91"/>
        <pc:sldMkLst>
          <pc:docMk/>
          <pc:sldMk cId="2132929164" sldId="325"/>
        </pc:sldMkLst>
        <pc:spChg chg="mod">
          <ac:chgData name="Lisa Jackson" userId="b4bd6771-7ca7-42f0-8db3-1dac362cecd9" providerId="ADAL" clId="{07959248-D56A-4B8F-809E-5093FFB1193A}" dt="2024-01-09T11:13:52.155" v="90"/>
          <ac:spMkLst>
            <pc:docMk/>
            <pc:sldMk cId="2132929164" sldId="325"/>
            <ac:spMk id="2" creationId="{E6DC72F7-6973-4C57-B655-BBFF5832209C}"/>
          </ac:spMkLst>
        </pc:spChg>
        <pc:picChg chg="mod">
          <ac:chgData name="Lisa Jackson" userId="b4bd6771-7ca7-42f0-8db3-1dac362cecd9" providerId="ADAL" clId="{07959248-D56A-4B8F-809E-5093FFB1193A}" dt="2024-01-09T11:13:52.329" v="91"/>
          <ac:picMkLst>
            <pc:docMk/>
            <pc:sldMk cId="2132929164" sldId="325"/>
            <ac:picMk id="7" creationId="{8B16ADC3-A13C-4CB6-8921-7461219C717A}"/>
          </ac:picMkLst>
        </pc:picChg>
      </pc:sldChg>
      <pc:sldChg chg="modSp">
        <pc:chgData name="Lisa Jackson" userId="b4bd6771-7ca7-42f0-8db3-1dac362cecd9" providerId="ADAL" clId="{07959248-D56A-4B8F-809E-5093FFB1193A}" dt="2024-01-09T11:13:52.329" v="91"/>
        <pc:sldMkLst>
          <pc:docMk/>
          <pc:sldMk cId="653139397" sldId="326"/>
        </pc:sldMkLst>
        <pc:spChg chg="mod">
          <ac:chgData name="Lisa Jackson" userId="b4bd6771-7ca7-42f0-8db3-1dac362cecd9" providerId="ADAL" clId="{07959248-D56A-4B8F-809E-5093FFB1193A}" dt="2024-01-09T11:13:52.155" v="90"/>
          <ac:spMkLst>
            <pc:docMk/>
            <pc:sldMk cId="653139397" sldId="326"/>
            <ac:spMk id="2" creationId="{FD802EA7-8091-439D-A7A6-C036C77E5DFF}"/>
          </ac:spMkLst>
        </pc:spChg>
        <pc:picChg chg="mod">
          <ac:chgData name="Lisa Jackson" userId="b4bd6771-7ca7-42f0-8db3-1dac362cecd9" providerId="ADAL" clId="{07959248-D56A-4B8F-809E-5093FFB1193A}" dt="2024-01-09T11:13:52.329" v="91"/>
          <ac:picMkLst>
            <pc:docMk/>
            <pc:sldMk cId="653139397" sldId="326"/>
            <ac:picMk id="5" creationId="{7331DEF7-9B06-4287-AD53-B89D4AAF629E}"/>
          </ac:picMkLst>
        </pc:picChg>
      </pc:sldChg>
      <pc:sldChg chg="modSp">
        <pc:chgData name="Lisa Jackson" userId="b4bd6771-7ca7-42f0-8db3-1dac362cecd9" providerId="ADAL" clId="{07959248-D56A-4B8F-809E-5093FFB1193A}" dt="2024-01-09T11:13:52.329" v="91"/>
        <pc:sldMkLst>
          <pc:docMk/>
          <pc:sldMk cId="4026109500" sldId="327"/>
        </pc:sldMkLst>
        <pc:spChg chg="mod">
          <ac:chgData name="Lisa Jackson" userId="b4bd6771-7ca7-42f0-8db3-1dac362cecd9" providerId="ADAL" clId="{07959248-D56A-4B8F-809E-5093FFB1193A}" dt="2024-01-09T11:13:52.155" v="90"/>
          <ac:spMkLst>
            <pc:docMk/>
            <pc:sldMk cId="4026109500" sldId="327"/>
            <ac:spMk id="2" creationId="{CD47E72C-D8A9-4CA3-83AD-383C382EE6E7}"/>
          </ac:spMkLst>
        </pc:spChg>
        <pc:picChg chg="mod">
          <ac:chgData name="Lisa Jackson" userId="b4bd6771-7ca7-42f0-8db3-1dac362cecd9" providerId="ADAL" clId="{07959248-D56A-4B8F-809E-5093FFB1193A}" dt="2024-01-09T11:13:52.329" v="91"/>
          <ac:picMkLst>
            <pc:docMk/>
            <pc:sldMk cId="4026109500" sldId="327"/>
            <ac:picMk id="5" creationId="{30FE0F13-EF44-4B3B-94FB-84E214D5E7B2}"/>
          </ac:picMkLst>
        </pc:picChg>
      </pc:sldChg>
      <pc:sldChg chg="modSp">
        <pc:chgData name="Lisa Jackson" userId="b4bd6771-7ca7-42f0-8db3-1dac362cecd9" providerId="ADAL" clId="{07959248-D56A-4B8F-809E-5093FFB1193A}" dt="2024-01-09T11:13:52.329" v="91"/>
        <pc:sldMkLst>
          <pc:docMk/>
          <pc:sldMk cId="4061579273" sldId="328"/>
        </pc:sldMkLst>
        <pc:spChg chg="mod">
          <ac:chgData name="Lisa Jackson" userId="b4bd6771-7ca7-42f0-8db3-1dac362cecd9" providerId="ADAL" clId="{07959248-D56A-4B8F-809E-5093FFB1193A}" dt="2024-01-09T11:13:52.155" v="90"/>
          <ac:spMkLst>
            <pc:docMk/>
            <pc:sldMk cId="4061579273" sldId="328"/>
            <ac:spMk id="2" creationId="{0BEBC8D6-39EE-477E-9FC8-C2596E8B1A94}"/>
          </ac:spMkLst>
        </pc:spChg>
        <pc:picChg chg="mod">
          <ac:chgData name="Lisa Jackson" userId="b4bd6771-7ca7-42f0-8db3-1dac362cecd9" providerId="ADAL" clId="{07959248-D56A-4B8F-809E-5093FFB1193A}" dt="2024-01-09T11:13:52.329" v="91"/>
          <ac:picMkLst>
            <pc:docMk/>
            <pc:sldMk cId="4061579273" sldId="328"/>
            <ac:picMk id="5" creationId="{1DF46FF3-0554-4535-883A-DA68CADA455E}"/>
          </ac:picMkLst>
        </pc:picChg>
        <pc:picChg chg="mod">
          <ac:chgData name="Lisa Jackson" userId="b4bd6771-7ca7-42f0-8db3-1dac362cecd9" providerId="ADAL" clId="{07959248-D56A-4B8F-809E-5093FFB1193A}" dt="2024-01-09T11:13:52.329" v="91"/>
          <ac:picMkLst>
            <pc:docMk/>
            <pc:sldMk cId="4061579273" sldId="328"/>
            <ac:picMk id="7" creationId="{49D24F62-0C56-4CD0-A912-6E787B8B3988}"/>
          </ac:picMkLst>
        </pc:picChg>
      </pc:sldChg>
      <pc:sldChg chg="modSp">
        <pc:chgData name="Lisa Jackson" userId="b4bd6771-7ca7-42f0-8db3-1dac362cecd9" providerId="ADAL" clId="{07959248-D56A-4B8F-809E-5093FFB1193A}" dt="2024-01-09T11:13:52.329" v="91"/>
        <pc:sldMkLst>
          <pc:docMk/>
          <pc:sldMk cId="2566613379" sldId="329"/>
        </pc:sldMkLst>
        <pc:spChg chg="mod">
          <ac:chgData name="Lisa Jackson" userId="b4bd6771-7ca7-42f0-8db3-1dac362cecd9" providerId="ADAL" clId="{07959248-D56A-4B8F-809E-5093FFB1193A}" dt="2024-01-09T11:13:52.155" v="90"/>
          <ac:spMkLst>
            <pc:docMk/>
            <pc:sldMk cId="2566613379" sldId="329"/>
            <ac:spMk id="2" creationId="{4C307F4C-4A12-4D5E-98F6-B41474E5AFA6}"/>
          </ac:spMkLst>
        </pc:spChg>
        <pc:picChg chg="mod">
          <ac:chgData name="Lisa Jackson" userId="b4bd6771-7ca7-42f0-8db3-1dac362cecd9" providerId="ADAL" clId="{07959248-D56A-4B8F-809E-5093FFB1193A}" dt="2024-01-09T11:13:52.329" v="91"/>
          <ac:picMkLst>
            <pc:docMk/>
            <pc:sldMk cId="2566613379" sldId="329"/>
            <ac:picMk id="5" creationId="{D658D347-B0EB-48F5-A5FF-0AEF65EC67EC}"/>
          </ac:picMkLst>
        </pc:picChg>
        <pc:picChg chg="mod">
          <ac:chgData name="Lisa Jackson" userId="b4bd6771-7ca7-42f0-8db3-1dac362cecd9" providerId="ADAL" clId="{07959248-D56A-4B8F-809E-5093FFB1193A}" dt="2024-01-09T11:13:52.329" v="91"/>
          <ac:picMkLst>
            <pc:docMk/>
            <pc:sldMk cId="2566613379" sldId="329"/>
            <ac:picMk id="7" creationId="{268F920E-B262-4B52-9C87-40D792912456}"/>
          </ac:picMkLst>
        </pc:picChg>
      </pc:sldChg>
      <pc:sldChg chg="modSp">
        <pc:chgData name="Lisa Jackson" userId="b4bd6771-7ca7-42f0-8db3-1dac362cecd9" providerId="ADAL" clId="{07959248-D56A-4B8F-809E-5093FFB1193A}" dt="2024-01-09T11:13:52.329" v="91"/>
        <pc:sldMkLst>
          <pc:docMk/>
          <pc:sldMk cId="714941838" sldId="331"/>
        </pc:sldMkLst>
        <pc:spChg chg="mod">
          <ac:chgData name="Lisa Jackson" userId="b4bd6771-7ca7-42f0-8db3-1dac362cecd9" providerId="ADAL" clId="{07959248-D56A-4B8F-809E-5093FFB1193A}" dt="2024-01-09T11:13:52.155" v="90"/>
          <ac:spMkLst>
            <pc:docMk/>
            <pc:sldMk cId="714941838" sldId="331"/>
            <ac:spMk id="2" creationId="{EE900E40-002F-437F-B4AE-A24352F286CF}"/>
          </ac:spMkLst>
        </pc:spChg>
        <pc:picChg chg="mod">
          <ac:chgData name="Lisa Jackson" userId="b4bd6771-7ca7-42f0-8db3-1dac362cecd9" providerId="ADAL" clId="{07959248-D56A-4B8F-809E-5093FFB1193A}" dt="2024-01-09T11:13:52.329" v="91"/>
          <ac:picMkLst>
            <pc:docMk/>
            <pc:sldMk cId="714941838" sldId="331"/>
            <ac:picMk id="5" creationId="{E8F15B79-6FDA-4E4F-9FCF-D0252EDE8571}"/>
          </ac:picMkLst>
        </pc:picChg>
      </pc:sldChg>
      <pc:sldChg chg="modSp">
        <pc:chgData name="Lisa Jackson" userId="b4bd6771-7ca7-42f0-8db3-1dac362cecd9" providerId="ADAL" clId="{07959248-D56A-4B8F-809E-5093FFB1193A}" dt="2024-01-09T11:13:52.329" v="91"/>
        <pc:sldMkLst>
          <pc:docMk/>
          <pc:sldMk cId="3589789040" sldId="332"/>
        </pc:sldMkLst>
        <pc:spChg chg="mod">
          <ac:chgData name="Lisa Jackson" userId="b4bd6771-7ca7-42f0-8db3-1dac362cecd9" providerId="ADAL" clId="{07959248-D56A-4B8F-809E-5093FFB1193A}" dt="2024-01-09T11:13:52.329" v="91"/>
          <ac:spMkLst>
            <pc:docMk/>
            <pc:sldMk cId="3589789040" sldId="332"/>
            <ac:spMk id="3" creationId="{B7D02B85-252A-4D86-8CD3-51D844982C73}"/>
          </ac:spMkLst>
        </pc:spChg>
        <pc:spChg chg="mod">
          <ac:chgData name="Lisa Jackson" userId="b4bd6771-7ca7-42f0-8db3-1dac362cecd9" providerId="ADAL" clId="{07959248-D56A-4B8F-809E-5093FFB1193A}" dt="2024-01-09T11:13:52.329" v="91"/>
          <ac:spMkLst>
            <pc:docMk/>
            <pc:sldMk cId="3589789040" sldId="332"/>
            <ac:spMk id="7" creationId="{3DCBCE93-E9F6-4BC5-A743-A6687A0FB64D}"/>
          </ac:spMkLst>
        </pc:spChg>
      </pc:sldChg>
      <pc:sldChg chg="modSp">
        <pc:chgData name="Lisa Jackson" userId="b4bd6771-7ca7-42f0-8db3-1dac362cecd9" providerId="ADAL" clId="{07959248-D56A-4B8F-809E-5093FFB1193A}" dt="2024-01-09T11:13:52.329" v="91"/>
        <pc:sldMkLst>
          <pc:docMk/>
          <pc:sldMk cId="657736725" sldId="333"/>
        </pc:sldMkLst>
        <pc:spChg chg="mod">
          <ac:chgData name="Lisa Jackson" userId="b4bd6771-7ca7-42f0-8db3-1dac362cecd9" providerId="ADAL" clId="{07959248-D56A-4B8F-809E-5093FFB1193A}" dt="2024-01-09T11:13:52.329" v="91"/>
          <ac:spMkLst>
            <pc:docMk/>
            <pc:sldMk cId="657736725" sldId="333"/>
            <ac:spMk id="3" creationId="{C5756AF2-E98F-4CED-B5F3-94B594E35F79}"/>
          </ac:spMkLst>
        </pc:spChg>
      </pc:sldChg>
      <pc:sldChg chg="modSp mod">
        <pc:chgData name="Lisa Jackson" userId="b4bd6771-7ca7-42f0-8db3-1dac362cecd9" providerId="ADAL" clId="{07959248-D56A-4B8F-809E-5093FFB1193A}" dt="2024-01-09T12:03:39.007" v="96" actId="255"/>
        <pc:sldMkLst>
          <pc:docMk/>
          <pc:sldMk cId="1857117132" sldId="334"/>
        </pc:sldMkLst>
        <pc:spChg chg="mod">
          <ac:chgData name="Lisa Jackson" userId="b4bd6771-7ca7-42f0-8db3-1dac362cecd9" providerId="ADAL" clId="{07959248-D56A-4B8F-809E-5093FFB1193A}" dt="2024-01-09T12:03:39.007" v="96" actId="255"/>
          <ac:spMkLst>
            <pc:docMk/>
            <pc:sldMk cId="1857117132" sldId="334"/>
            <ac:spMk id="6" creationId="{0DD4E1C4-FD53-4122-846C-A0520ABFE937}"/>
          </ac:spMkLst>
        </pc:spChg>
      </pc:sldChg>
      <pc:sldChg chg="modSp">
        <pc:chgData name="Lisa Jackson" userId="b4bd6771-7ca7-42f0-8db3-1dac362cecd9" providerId="ADAL" clId="{07959248-D56A-4B8F-809E-5093FFB1193A}" dt="2024-01-09T11:13:52.329" v="91"/>
        <pc:sldMkLst>
          <pc:docMk/>
          <pc:sldMk cId="383102528" sldId="337"/>
        </pc:sldMkLst>
        <pc:spChg chg="mod">
          <ac:chgData name="Lisa Jackson" userId="b4bd6771-7ca7-42f0-8db3-1dac362cecd9" providerId="ADAL" clId="{07959248-D56A-4B8F-809E-5093FFB1193A}" dt="2024-01-09T11:13:52.155" v="90"/>
          <ac:spMkLst>
            <pc:docMk/>
            <pc:sldMk cId="383102528" sldId="337"/>
            <ac:spMk id="2" creationId="{6E5C1187-078C-4F2D-A815-C6635CE935C9}"/>
          </ac:spMkLst>
        </pc:spChg>
        <pc:picChg chg="mod">
          <ac:chgData name="Lisa Jackson" userId="b4bd6771-7ca7-42f0-8db3-1dac362cecd9" providerId="ADAL" clId="{07959248-D56A-4B8F-809E-5093FFB1193A}" dt="2024-01-09T11:13:52.329" v="91"/>
          <ac:picMkLst>
            <pc:docMk/>
            <pc:sldMk cId="383102528" sldId="337"/>
            <ac:picMk id="5" creationId="{5C5FE732-BD27-4D95-A062-66CDC9EBBBE8}"/>
          </ac:picMkLst>
        </pc:picChg>
        <pc:picChg chg="mod">
          <ac:chgData name="Lisa Jackson" userId="b4bd6771-7ca7-42f0-8db3-1dac362cecd9" providerId="ADAL" clId="{07959248-D56A-4B8F-809E-5093FFB1193A}" dt="2024-01-09T11:13:52.329" v="91"/>
          <ac:picMkLst>
            <pc:docMk/>
            <pc:sldMk cId="383102528" sldId="337"/>
            <ac:picMk id="7" creationId="{EDDDE3BB-87FD-4943-856E-FC32387B513D}"/>
          </ac:picMkLst>
        </pc:picChg>
      </pc:sldChg>
      <pc:sldChg chg="modSp">
        <pc:chgData name="Lisa Jackson" userId="b4bd6771-7ca7-42f0-8db3-1dac362cecd9" providerId="ADAL" clId="{07959248-D56A-4B8F-809E-5093FFB1193A}" dt="2024-01-09T11:13:52.329" v="91"/>
        <pc:sldMkLst>
          <pc:docMk/>
          <pc:sldMk cId="2049389639" sldId="339"/>
        </pc:sldMkLst>
        <pc:spChg chg="mod">
          <ac:chgData name="Lisa Jackson" userId="b4bd6771-7ca7-42f0-8db3-1dac362cecd9" providerId="ADAL" clId="{07959248-D56A-4B8F-809E-5093FFB1193A}" dt="2024-01-09T11:13:52.329" v="91"/>
          <ac:spMkLst>
            <pc:docMk/>
            <pc:sldMk cId="2049389639" sldId="339"/>
            <ac:spMk id="3" creationId="{B7D02B85-252A-4D86-8CD3-51D844982C73}"/>
          </ac:spMkLst>
        </pc:spChg>
        <pc:spChg chg="mod">
          <ac:chgData name="Lisa Jackson" userId="b4bd6771-7ca7-42f0-8db3-1dac362cecd9" providerId="ADAL" clId="{07959248-D56A-4B8F-809E-5093FFB1193A}" dt="2024-01-09T11:13:52.329" v="91"/>
          <ac:spMkLst>
            <pc:docMk/>
            <pc:sldMk cId="2049389639" sldId="339"/>
            <ac:spMk id="7" creationId="{3DCBCE93-E9F6-4BC5-A743-A6687A0FB64D}"/>
          </ac:spMkLst>
        </pc:spChg>
      </pc:sldChg>
      <pc:sldChg chg="modSp">
        <pc:chgData name="Lisa Jackson" userId="b4bd6771-7ca7-42f0-8db3-1dac362cecd9" providerId="ADAL" clId="{07959248-D56A-4B8F-809E-5093FFB1193A}" dt="2024-01-09T11:13:52.329" v="91"/>
        <pc:sldMkLst>
          <pc:docMk/>
          <pc:sldMk cId="4280394880" sldId="340"/>
        </pc:sldMkLst>
        <pc:spChg chg="mod">
          <ac:chgData name="Lisa Jackson" userId="b4bd6771-7ca7-42f0-8db3-1dac362cecd9" providerId="ADAL" clId="{07959248-D56A-4B8F-809E-5093FFB1193A}" dt="2024-01-09T11:13:52.329" v="91"/>
          <ac:spMkLst>
            <pc:docMk/>
            <pc:sldMk cId="4280394880" sldId="340"/>
            <ac:spMk id="14" creationId="{7B70DF25-C260-4EDD-8D79-D49B415A9142}"/>
          </ac:spMkLst>
        </pc:spChg>
        <pc:spChg chg="mod">
          <ac:chgData name="Lisa Jackson" userId="b4bd6771-7ca7-42f0-8db3-1dac362cecd9" providerId="ADAL" clId="{07959248-D56A-4B8F-809E-5093FFB1193A}" dt="2024-01-09T11:13:52.329" v="91"/>
          <ac:spMkLst>
            <pc:docMk/>
            <pc:sldMk cId="4280394880" sldId="340"/>
            <ac:spMk id="15" creationId="{7EBF7CB6-A8F2-4D1F-A0B6-8B64E46C3D1C}"/>
          </ac:spMkLst>
        </pc:spChg>
        <pc:spChg chg="mod">
          <ac:chgData name="Lisa Jackson" userId="b4bd6771-7ca7-42f0-8db3-1dac362cecd9" providerId="ADAL" clId="{07959248-D56A-4B8F-809E-5093FFB1193A}" dt="2024-01-09T11:13:52.329" v="91"/>
          <ac:spMkLst>
            <pc:docMk/>
            <pc:sldMk cId="4280394880" sldId="340"/>
            <ac:spMk id="16" creationId="{DF93DE62-7D67-4CBB-AEFF-205820B1A84E}"/>
          </ac:spMkLst>
        </pc:spChg>
        <pc:spChg chg="mod">
          <ac:chgData name="Lisa Jackson" userId="b4bd6771-7ca7-42f0-8db3-1dac362cecd9" providerId="ADAL" clId="{07959248-D56A-4B8F-809E-5093FFB1193A}" dt="2024-01-09T11:13:52.329" v="91"/>
          <ac:spMkLst>
            <pc:docMk/>
            <pc:sldMk cId="4280394880" sldId="340"/>
            <ac:spMk id="17" creationId="{A1670203-E771-4CD6-9098-0543F2271741}"/>
          </ac:spMkLst>
        </pc:spChg>
      </pc:sldChg>
      <pc:sldChg chg="modSp">
        <pc:chgData name="Lisa Jackson" userId="b4bd6771-7ca7-42f0-8db3-1dac362cecd9" providerId="ADAL" clId="{07959248-D56A-4B8F-809E-5093FFB1193A}" dt="2024-01-09T11:13:52.329" v="91"/>
        <pc:sldMkLst>
          <pc:docMk/>
          <pc:sldMk cId="531538400" sldId="341"/>
        </pc:sldMkLst>
        <pc:spChg chg="mod">
          <ac:chgData name="Lisa Jackson" userId="b4bd6771-7ca7-42f0-8db3-1dac362cecd9" providerId="ADAL" clId="{07959248-D56A-4B8F-809E-5093FFB1193A}" dt="2024-01-09T11:13:52.329" v="91"/>
          <ac:spMkLst>
            <pc:docMk/>
            <pc:sldMk cId="531538400" sldId="341"/>
            <ac:spMk id="2" creationId="{0D9EF01B-192C-4F93-B5C7-F7875358C7F4}"/>
          </ac:spMkLst>
        </pc:spChg>
        <pc:spChg chg="mod">
          <ac:chgData name="Lisa Jackson" userId="b4bd6771-7ca7-42f0-8db3-1dac362cecd9" providerId="ADAL" clId="{07959248-D56A-4B8F-809E-5093FFB1193A}" dt="2024-01-09T11:13:52.329" v="91"/>
          <ac:spMkLst>
            <pc:docMk/>
            <pc:sldMk cId="531538400" sldId="341"/>
            <ac:spMk id="4" creationId="{7A097F38-CB4E-44E8-8DF1-F461E72F28DB}"/>
          </ac:spMkLst>
        </pc:spChg>
      </pc:sldChg>
      <pc:sldChg chg="modSp">
        <pc:chgData name="Lisa Jackson" userId="b4bd6771-7ca7-42f0-8db3-1dac362cecd9" providerId="ADAL" clId="{07959248-D56A-4B8F-809E-5093FFB1193A}" dt="2024-01-09T11:13:52.329" v="91"/>
        <pc:sldMkLst>
          <pc:docMk/>
          <pc:sldMk cId="1569241498" sldId="342"/>
        </pc:sldMkLst>
        <pc:spChg chg="mod">
          <ac:chgData name="Lisa Jackson" userId="b4bd6771-7ca7-42f0-8db3-1dac362cecd9" providerId="ADAL" clId="{07959248-D56A-4B8F-809E-5093FFB1193A}" dt="2024-01-09T11:13:52.329" v="91"/>
          <ac:spMkLst>
            <pc:docMk/>
            <pc:sldMk cId="1569241498" sldId="342"/>
            <ac:spMk id="2" creationId="{0D9EF01B-192C-4F93-B5C7-F7875358C7F4}"/>
          </ac:spMkLst>
        </pc:spChg>
        <pc:spChg chg="mod">
          <ac:chgData name="Lisa Jackson" userId="b4bd6771-7ca7-42f0-8db3-1dac362cecd9" providerId="ADAL" clId="{07959248-D56A-4B8F-809E-5093FFB1193A}" dt="2024-01-09T11:13:52.329" v="91"/>
          <ac:spMkLst>
            <pc:docMk/>
            <pc:sldMk cId="1569241498" sldId="342"/>
            <ac:spMk id="4" creationId="{7A097F38-CB4E-44E8-8DF1-F461E72F28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55EC4-6941-4910-8E5B-2CBAE8F1E8CA}" type="datetimeFigureOut">
              <a:rPr lang="en-GB" smtClean="0"/>
              <a:t>09/01/2024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83BBF-AF2C-4D54-8ECE-D78E393C44A9}" type="slidenum">
              <a:rPr lang="en-GB" smtClean="0"/>
              <a:t>‹#›</a:t>
            </a:fld>
            <a:endParaRPr lang="en-GB"/>
          </a:p>
        </p:txBody>
      </p:sp>
    </p:spTree>
    <p:extLst>
      <p:ext uri="{BB962C8B-B14F-4D97-AF65-F5344CB8AC3E}">
        <p14:creationId xmlns:p14="http://schemas.microsoft.com/office/powerpoint/2010/main" val="138597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D83BBF-AF2C-4D54-8ECE-D78E393C44A9}" type="slidenum">
              <a:rPr lang="en-GB" smtClean="0"/>
              <a:t>1</a:t>
            </a:fld>
            <a:endParaRPr lang="en-GB"/>
          </a:p>
        </p:txBody>
      </p:sp>
    </p:spTree>
    <p:extLst>
      <p:ext uri="{BB962C8B-B14F-4D97-AF65-F5344CB8AC3E}">
        <p14:creationId xmlns:p14="http://schemas.microsoft.com/office/powerpoint/2010/main" val="65686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8. 005-000-004-380-R © Andrew James. </a:t>
            </a:r>
            <a:r>
              <a:rPr lang="en-GB" b="0" i="1">
                <a:solidFill>
                  <a:srgbClr val="333333"/>
                </a:solidFill>
                <a:effectLst/>
                <a:latin typeface="Arial" panose="020B0604020202020204" pitchFamily="34" charset="0"/>
              </a:rPr>
              <a:t>Licensor www.scran.ac.uk</a:t>
            </a:r>
            <a:endParaRPr lang="en-GB" i="1"/>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80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9. 005-000-003-962-R © Mira </a:t>
            </a:r>
            <a:r>
              <a:rPr lang="en-GB" err="1"/>
              <a:t>Knoche</a:t>
            </a:r>
            <a:r>
              <a:rPr lang="en-GB"/>
              <a:t>. </a:t>
            </a:r>
            <a:r>
              <a:rPr lang="en-GB" b="0" i="1">
                <a:solidFill>
                  <a:srgbClr val="333333"/>
                </a:solidFill>
                <a:effectLst/>
                <a:latin typeface="Arial" panose="020B0604020202020204" pitchFamily="34" charset="0"/>
              </a:rPr>
              <a:t>Licensor www.scran.ac.uk</a:t>
            </a:r>
            <a:endParaRPr lang="en-GB" i="1"/>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79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10. 000-000-674-216-R © Robert Gordon University. </a:t>
            </a:r>
            <a:r>
              <a:rPr lang="en-GB" b="0" i="1">
                <a:solidFill>
                  <a:srgbClr val="333333"/>
                </a:solidFill>
                <a:effectLst/>
                <a:latin typeface="Arial" panose="020B0604020202020204" pitchFamily="34" charset="0"/>
              </a:rPr>
              <a:t>Licensor www.scran.ac.uk</a:t>
            </a:r>
            <a:endParaRPr lang="en-GB" i="1"/>
          </a:p>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0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t>11. Left: 000-000-554-228-R © Colin J M Martin. </a:t>
            </a:r>
            <a:r>
              <a:rPr lang="en-GB" b="0" i="1">
                <a:solidFill>
                  <a:srgbClr val="333333"/>
                </a:solidFill>
                <a:effectLst/>
                <a:latin typeface="Arial" panose="020B0604020202020204" pitchFamily="34" charset="0"/>
              </a:rPr>
              <a:t>Licensor www.scran.ac.uk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33333"/>
                </a:solidFill>
                <a:effectLst/>
                <a:latin typeface="Arial" panose="020B0604020202020204" pitchFamily="34" charset="0"/>
              </a:rPr>
              <a:t>12. Right: </a:t>
            </a:r>
            <a:r>
              <a:rPr lang="en-GB"/>
              <a:t>000-000-673-712-R © Robert Gordon University. </a:t>
            </a:r>
            <a:r>
              <a:rPr lang="en-GB" b="0" i="1">
                <a:solidFill>
                  <a:srgbClr val="333333"/>
                </a:solidFill>
                <a:effectLst/>
                <a:latin typeface="Arial" panose="020B0604020202020204" pitchFamily="34" charset="0"/>
              </a:rPr>
              <a:t>Licensor www.scran.ac.uk</a:t>
            </a:r>
            <a:endParaRPr lang="en-GB" i="1"/>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a:p>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18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13. Left:© Wikimedia Commons – NEED TO CHECK LICENSING AND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14. Right: © Sussex Archaeological Society</a:t>
            </a:r>
          </a:p>
          <a:p>
            <a:endParaRPr lang="en-GB"/>
          </a:p>
        </p:txBody>
      </p:sp>
      <p:sp>
        <p:nvSpPr>
          <p:cNvPr id="4" name="Slide Number Placeholder 3"/>
          <p:cNvSpPr>
            <a:spLocks noGrp="1"/>
          </p:cNvSpPr>
          <p:nvPr>
            <p:ph type="sldNum" sz="quarter" idx="5"/>
          </p:nvPr>
        </p:nvSpPr>
        <p:spPr/>
        <p:txBody>
          <a:bodyPr/>
          <a:lstStyle/>
          <a:p>
            <a:fld id="{FAD83BBF-AF2C-4D54-8ECE-D78E393C44A9}" type="slidenum">
              <a:rPr lang="en-GB" smtClean="0"/>
              <a:t>14</a:t>
            </a:fld>
            <a:endParaRPr lang="en-GB"/>
          </a:p>
        </p:txBody>
      </p:sp>
    </p:spTree>
    <p:extLst>
      <p:ext uri="{BB962C8B-B14F-4D97-AF65-F5344CB8AC3E}">
        <p14:creationId xmlns:p14="http://schemas.microsoft.com/office/powerpoint/2010/main" val="270495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008-000-104-027-R © Laurie Risk.</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950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16. 008-000-075-266-R © Historic Environment Scotland</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80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17. 000-190-001-117-R © National Museums Scotland. </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30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18. 008-000-091-762-R © Historic Environment Scotland</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19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 008-001-002-066-R © Crown Copyright HES.</a:t>
            </a: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27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otham Book"/>
                <a:ea typeface="+mn-ea"/>
                <a:cs typeface="Arial"/>
              </a:rPr>
              <a:t>Resources required: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Gotham Book"/>
                <a:ea typeface="+mn-ea"/>
                <a:cs typeface="Arial"/>
              </a:rPr>
              <a:t>images of buildings/objects (on subsequent slides – a list of what each image is can be found at the end of the </a:t>
            </a:r>
            <a:r>
              <a:rPr kumimoji="0" lang="en-GB" sz="2400" b="0" i="0" u="none" strike="noStrike" kern="1200" cap="none" spc="0" normalizeH="0" baseline="0" noProof="0" err="1">
                <a:ln>
                  <a:noFill/>
                </a:ln>
                <a:solidFill>
                  <a:prstClr val="black"/>
                </a:solidFill>
                <a:effectLst/>
                <a:uLnTx/>
                <a:uFillTx/>
                <a:latin typeface="Gotham Book"/>
                <a:ea typeface="+mn-ea"/>
                <a:cs typeface="Arial"/>
              </a:rPr>
              <a:t>Powerpoint</a:t>
            </a:r>
            <a:r>
              <a:rPr kumimoji="0" lang="en-GB" sz="2400" b="0" i="0" u="none" strike="noStrike" kern="1200" cap="none" spc="0" normalizeH="0" baseline="0" noProof="0">
                <a:ln>
                  <a:noFill/>
                </a:ln>
                <a:solidFill>
                  <a:prstClr val="black"/>
                </a:solidFill>
                <a:effectLst/>
                <a:uLnTx/>
                <a:uFillTx/>
                <a:latin typeface="Gotham Book"/>
                <a:ea typeface="+mn-ea"/>
                <a:cs typeface="Arial"/>
              </a:rPr>
              <a:t>.  The images are in a rough order: International heritage, UK heritage, Scottish heritage and local heritage but should be re-arranged for use by participants)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Gotham Book"/>
                <a:ea typeface="+mn-ea"/>
                <a:cs typeface="Arial"/>
              </a:rPr>
              <a:t>Headings : ‘</a:t>
            </a:r>
            <a:r>
              <a:rPr kumimoji="0" lang="en-GB" sz="2400" b="1" i="1" u="none" strike="noStrike" kern="1200" cap="none" spc="0" normalizeH="0" baseline="0" noProof="0">
                <a:ln>
                  <a:noFill/>
                </a:ln>
                <a:solidFill>
                  <a:prstClr val="black"/>
                </a:solidFill>
                <a:effectLst/>
                <a:uLnTx/>
                <a:uFillTx/>
                <a:latin typeface="Gotham Book"/>
                <a:ea typeface="+mn-ea"/>
                <a:cs typeface="Arial"/>
              </a:rPr>
              <a:t>worth keeping for the future</a:t>
            </a:r>
            <a:r>
              <a:rPr kumimoji="0" lang="en-GB" sz="2400" b="0" i="0" u="none" strike="noStrike" kern="1200" cap="none" spc="0" normalizeH="0" baseline="0" noProof="0">
                <a:ln>
                  <a:noFill/>
                </a:ln>
                <a:solidFill>
                  <a:prstClr val="black"/>
                </a:solidFill>
                <a:effectLst/>
                <a:uLnTx/>
                <a:uFillTx/>
                <a:latin typeface="Gotham Book"/>
                <a:ea typeface="+mn-ea"/>
                <a:cs typeface="Arial"/>
              </a:rPr>
              <a:t>’ and ‘</a:t>
            </a:r>
            <a:r>
              <a:rPr kumimoji="0" lang="en-GB" sz="2400" b="1" i="1" u="none" strike="noStrike" kern="1200" cap="none" spc="0" normalizeH="0" baseline="0" noProof="0">
                <a:ln>
                  <a:noFill/>
                </a:ln>
                <a:solidFill>
                  <a:prstClr val="black"/>
                </a:solidFill>
                <a:effectLst/>
                <a:uLnTx/>
                <a:uFillTx/>
                <a:latin typeface="Gotham Book"/>
                <a:ea typeface="+mn-ea"/>
                <a:cs typeface="Arial"/>
              </a:rPr>
              <a:t>not worth keeping</a:t>
            </a:r>
            <a:r>
              <a:rPr kumimoji="0" lang="en-GB" sz="2400" b="0" i="0" u="none" strike="noStrike" kern="1200" cap="none" spc="0" normalizeH="0" baseline="0" noProof="0">
                <a:ln>
                  <a:noFill/>
                </a:ln>
                <a:solidFill>
                  <a:prstClr val="black"/>
                </a:solidFill>
                <a:effectLst/>
                <a:uLnTx/>
                <a:uFillTx/>
                <a:latin typeface="Gotham Book"/>
                <a:ea typeface="+mn-ea"/>
                <a:cs typeface="Arial"/>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Gotham Book"/>
                <a:ea typeface="+mn-ea"/>
                <a:cs typeface="Arial"/>
              </a:rPr>
              <a:t>Teachers notes containing options for running the activity can be found at the end of the </a:t>
            </a:r>
            <a:r>
              <a:rPr kumimoji="0" lang="en-GB" sz="2400" b="0" i="0" u="none" strike="noStrike" kern="1200" cap="none" spc="0" normalizeH="0" baseline="0" noProof="0" err="1">
                <a:ln>
                  <a:noFill/>
                </a:ln>
                <a:solidFill>
                  <a:prstClr val="black"/>
                </a:solidFill>
                <a:effectLst/>
                <a:uLnTx/>
                <a:uFillTx/>
                <a:latin typeface="Gotham Book"/>
                <a:ea typeface="+mn-ea"/>
                <a:cs typeface="Arial"/>
              </a:rPr>
              <a:t>Powerpoint</a:t>
            </a:r>
            <a:endParaRPr kumimoji="0" lang="en-GB" sz="2400" b="0" i="0" u="none" strike="noStrike" kern="1200" cap="none" spc="0" normalizeH="0" baseline="0" noProof="0">
              <a:ln>
                <a:noFill/>
              </a:ln>
              <a:solidFill>
                <a:prstClr val="black"/>
              </a:solidFill>
              <a:effectLst/>
              <a:uLnTx/>
              <a:uFillTx/>
              <a:latin typeface="Gotham Book"/>
              <a:ea typeface="+mn-ea"/>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817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 008-001-073-909-R © Crown Copyright HES.</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25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21. 008-000-104-357-R © Laurie Risk.</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588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22. 000-000-025-241-R © Diego </a:t>
            </a:r>
            <a:r>
              <a:rPr lang="en-GB" err="1"/>
              <a:t>Meozzi</a:t>
            </a:r>
            <a:r>
              <a:rPr lang="en-GB"/>
              <a:t>. </a:t>
            </a:r>
            <a:r>
              <a:rPr lang="en-GB" b="0" i="1">
                <a:solidFill>
                  <a:srgbClr val="333333"/>
                </a:solidFill>
                <a:effectLst/>
                <a:latin typeface="Arial" panose="020B0604020202020204" pitchFamily="34" charset="0"/>
              </a:rPr>
              <a:t>Licensor www.scran.ac.uk</a:t>
            </a:r>
            <a:endParaRPr lang="en-GB" i="1"/>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739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23. 000-000-470-088-R © East Lothian Museums Service. </a:t>
            </a:r>
            <a:r>
              <a:rPr lang="en-GB" b="0" i="1" dirty="0">
                <a:solidFill>
                  <a:srgbClr val="333333"/>
                </a:solidFill>
                <a:effectLst/>
                <a:latin typeface="Arial" panose="020B0604020202020204" pitchFamily="34" charset="0"/>
              </a:rPr>
              <a:t>Licensor www.scran.ac.uk</a:t>
            </a:r>
            <a:endParaRPr lang="en-GB" i="1" dirty="0"/>
          </a:p>
          <a:p>
            <a:endParaRPr lang="en-GB"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567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24. 000-000-619-967-R © Neil Sinclair. </a:t>
            </a:r>
            <a:r>
              <a:rPr lang="en-GB" b="0" i="1">
                <a:solidFill>
                  <a:srgbClr val="333333"/>
                </a:solidFill>
                <a:effectLst/>
                <a:latin typeface="Arial" panose="020B0604020202020204" pitchFamily="34" charset="0"/>
              </a:rPr>
              <a:t>Licensor www.scran.ac.uk</a:t>
            </a:r>
            <a:endParaRPr lang="en-GB" i="1"/>
          </a:p>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354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25. © Fiona McLaren</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910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26. 008-000-072-983-R © Historic Environment Scotland</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36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27. 008-000-041-677-R © Historic Environment Scotland.</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172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28. 008-001-009-762-R © Crown Copyright HES.</a:t>
            </a: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59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29. 008-001-018-994-R © Crown Copyright HES.</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76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otham Book"/>
                <a:ea typeface="+mn-ea"/>
                <a:cs typeface="Arial"/>
              </a:rPr>
              <a:t>Suggested extension activity:  groups or individuals could pick three images and try to find more information about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Gotham Book"/>
                <a:ea typeface="+mn-ea"/>
                <a:cs typeface="Arial"/>
              </a:rPr>
              <a:t>See Teachers notes at the end for useful sources.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638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008-001-008-493-R © Crown Copyright HES.</a:t>
            </a: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12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31. 008-001-040-559-R © Crown Copyright HES.</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0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32. 008-001-065-371-R © Crown Copyright HES.</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963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33. 008-001-070-196-R © Crown Copyright HES.</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00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34. © RCAHMS</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528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35. Left: Lamp – 000-000-094-407-R © Almond Valley Heritage Trust. </a:t>
            </a:r>
            <a:r>
              <a:rPr lang="en-GB" b="0" i="1">
                <a:solidFill>
                  <a:srgbClr val="333333"/>
                </a:solidFill>
                <a:effectLst/>
                <a:latin typeface="Arial" panose="020B0604020202020204" pitchFamily="34" charset="0"/>
              </a:rPr>
              <a:t>Licensor www.scran.ac.uk</a:t>
            </a:r>
            <a:endParaRPr lang="en-GB"/>
          </a:p>
          <a:p>
            <a:r>
              <a:rPr lang="en-GB"/>
              <a:t>36. Right: Skatepark – 000-000-199-381-R © West Lothian Archives and Records Centre. </a:t>
            </a:r>
            <a:r>
              <a:rPr lang="en-GB" b="0" i="1">
                <a:solidFill>
                  <a:srgbClr val="333333"/>
                </a:solidFill>
                <a:effectLst/>
                <a:latin typeface="Arial" panose="020B0604020202020204" pitchFamily="34" charset="0"/>
              </a:rPr>
              <a:t>Licensor www.scran.ac.uk</a:t>
            </a:r>
            <a:endParaRPr lang="en-GB" i="1"/>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426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37. Left: Doocot – 000-000-466-296-R © National Museums Scotland. </a:t>
            </a:r>
            <a:r>
              <a:rPr lang="en-GB" b="0" i="1">
                <a:solidFill>
                  <a:srgbClr val="333333"/>
                </a:solidFill>
                <a:effectLst/>
                <a:latin typeface="Arial" panose="020B0604020202020204" pitchFamily="34" charset="0"/>
              </a:rPr>
              <a:t>Licensor www.scran.ac.uk</a:t>
            </a:r>
            <a:endParaRPr lang="en-GB" i="1"/>
          </a:p>
          <a:p>
            <a:r>
              <a:rPr lang="en-GB"/>
              <a:t>38. Right: Milestone – 000-000-466-653-R © National Museums Scotland. </a:t>
            </a:r>
            <a:r>
              <a:rPr lang="en-GB" b="0" i="1">
                <a:solidFill>
                  <a:srgbClr val="333333"/>
                </a:solidFill>
                <a:effectLst/>
                <a:latin typeface="Arial" panose="020B0604020202020204" pitchFamily="34" charset="0"/>
              </a:rPr>
              <a:t>Licensor www.scran.ac.uk</a:t>
            </a:r>
            <a:endParaRPr lang="en-GB" i="1"/>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357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39. Left: 008-000-102-668-R © Historic Environment Scotland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40. Right: 008-000-104-476-R © Historic Environment Scotland.</a:t>
            </a:r>
          </a:p>
          <a:p>
            <a:endParaRPr lang="en-GB"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118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41. 000-000-532-324-R © The Scotsman Publications Ltd. </a:t>
            </a:r>
            <a:r>
              <a:rPr lang="en-GB" b="0" i="1">
                <a:solidFill>
                  <a:srgbClr val="333333"/>
                </a:solidFill>
                <a:effectLst/>
                <a:latin typeface="Arial" panose="020B0604020202020204" pitchFamily="34" charset="0"/>
              </a:rPr>
              <a:t>Licensor www.scran.ac.uk</a:t>
            </a:r>
            <a:endParaRPr lang="en-GB" i="1"/>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135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05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000-000-662-653-R © Robert Gordon University. </a:t>
            </a:r>
            <a:r>
              <a:rPr lang="en-GB" b="0" i="1">
                <a:solidFill>
                  <a:srgbClr val="333333"/>
                </a:solidFill>
                <a:effectLst/>
                <a:latin typeface="Arial" panose="020B0604020202020204" pitchFamily="34" charset="0"/>
              </a:rPr>
              <a:t>Licensor www.scran.ac.uk</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184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399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D83BBF-AF2C-4D54-8ECE-D78E393C44A9}" type="slidenum">
              <a:rPr lang="en-GB" smtClean="0"/>
              <a:t>42</a:t>
            </a:fld>
            <a:endParaRPr lang="en-GB"/>
          </a:p>
        </p:txBody>
      </p:sp>
    </p:spTree>
    <p:extLst>
      <p:ext uri="{BB962C8B-B14F-4D97-AF65-F5344CB8AC3E}">
        <p14:creationId xmlns:p14="http://schemas.microsoft.com/office/powerpoint/2010/main" val="2484868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912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13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005-000-000-519-R © Jacquie Knox. </a:t>
            </a:r>
            <a:r>
              <a:rPr lang="en-GB" b="0" i="1">
                <a:solidFill>
                  <a:srgbClr val="333333"/>
                </a:solidFill>
                <a:effectLst/>
                <a:latin typeface="Arial" panose="020B0604020202020204" pitchFamily="34" charset="0"/>
              </a:rPr>
              <a:t>Licensor www.scran.ac.uk</a:t>
            </a:r>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77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 008-000-104-034-R © Laurie Risk.</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2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Left: 008-000-104-038-R © Laurie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Right: 000-180-000-753-R © National Museums Scotland. </a:t>
            </a:r>
            <a:r>
              <a:rPr lang="en-GB" b="0" i="1" dirty="0">
                <a:solidFill>
                  <a:srgbClr val="333333"/>
                </a:solidFill>
                <a:effectLst/>
                <a:latin typeface="Arial" panose="020B0604020202020204" pitchFamily="34" charset="0"/>
              </a:rPr>
              <a:t>Licensor www.scran.ac.uk</a:t>
            </a:r>
            <a:endParaRPr lang="en-GB" dirty="0"/>
          </a:p>
          <a:p>
            <a:endParaRPr lang="en-GB"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95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6. © Easter Island Allan Kilpatrick eiak281006002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59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7. 000-000-662-632-R © Robert Gordon University. </a:t>
            </a:r>
            <a:r>
              <a:rPr lang="en-GB" b="0" i="1">
                <a:solidFill>
                  <a:srgbClr val="333333"/>
                </a:solidFill>
                <a:effectLst/>
                <a:latin typeface="Arial" panose="020B0604020202020204" pitchFamily="34" charset="0"/>
              </a:rPr>
              <a:t>Licensor www.scran.ac.uk</a:t>
            </a:r>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43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b="1" cap="none" baseline="0">
                <a:solidFill>
                  <a:schemeClr val="bg1"/>
                </a:solidFill>
                <a:latin typeface="Glypha LT Std" panose="02060503030505020204" pitchFamily="18" charset="0"/>
              </a:defRPr>
            </a:lvl1pPr>
          </a:lstStyle>
          <a:p>
            <a:r>
              <a:rPr lang="en-GB" dirty="0"/>
              <a:t>Headline </a:t>
            </a:r>
            <a:br>
              <a:rPr lang="en-GB" dirty="0"/>
            </a:br>
            <a:r>
              <a:rPr lang="en-GB" dirty="0"/>
              <a:t>to go here</a:t>
            </a:r>
            <a:endParaRPr lang="en-US" dirty="0"/>
          </a:p>
        </p:txBody>
      </p:sp>
      <p:pic>
        <p:nvPicPr>
          <p:cNvPr id="3" name="Picture 2" descr="Historic Environment Scotland Logo REV.eps">
            <a:extLst>
              <a:ext uri="{FF2B5EF4-FFF2-40B4-BE49-F238E27FC236}">
                <a16:creationId xmlns:a16="http://schemas.microsoft.com/office/drawing/2014/main" id="{3934EF12-D5D5-45A4-90ED-C452201D799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31513" y="6275959"/>
            <a:ext cx="2010918" cy="322707"/>
          </a:xfrm>
          <a:prstGeom prst="rect">
            <a:avLst/>
          </a:prstGeom>
        </p:spPr>
      </p:pic>
      <p:sp>
        <p:nvSpPr>
          <p:cNvPr id="4" name="TextBox 3">
            <a:extLst>
              <a:ext uri="{FF2B5EF4-FFF2-40B4-BE49-F238E27FC236}">
                <a16:creationId xmlns:a16="http://schemas.microsoft.com/office/drawing/2014/main" id="{C2BF491B-2598-46F6-A0E1-987F7F2B44EC}"/>
              </a:ext>
            </a:extLst>
          </p:cNvPr>
          <p:cNvSpPr txBox="1"/>
          <p:nvPr userDrawn="1"/>
        </p:nvSpPr>
        <p:spPr>
          <a:xfrm>
            <a:off x="6731513" y="1960978"/>
            <a:ext cx="2597424" cy="646331"/>
          </a:xfrm>
          <a:prstGeom prst="rect">
            <a:avLst/>
          </a:prstGeom>
          <a:noFill/>
        </p:spPr>
        <p:txBody>
          <a:bodyPr wrap="square" rtlCol="0">
            <a:spAutoFit/>
          </a:bodyPr>
          <a:lstStyle/>
          <a:p>
            <a:r>
              <a:rPr lang="en-GB" b="1">
                <a:solidFill>
                  <a:schemeClr val="accent6"/>
                </a:solidFill>
                <a:latin typeface="Glypha LT Std" panose="02060503030505020204" pitchFamily="18" charset="0"/>
              </a:rPr>
              <a:t>Defending </a:t>
            </a:r>
            <a:br>
              <a:rPr lang="en-GB" b="1">
                <a:solidFill>
                  <a:schemeClr val="accent6"/>
                </a:solidFill>
                <a:latin typeface="Glypha LT Std" panose="02060503030505020204" pitchFamily="18" charset="0"/>
              </a:rPr>
            </a:br>
            <a:r>
              <a:rPr lang="en-GB" b="1">
                <a:solidFill>
                  <a:schemeClr val="accent6"/>
                </a:solidFill>
                <a:latin typeface="Glypha LT Std" panose="02060503030505020204" pitchFamily="18" charset="0"/>
              </a:rPr>
              <a:t>Scotland’s Heritage</a:t>
            </a:r>
          </a:p>
        </p:txBody>
      </p:sp>
    </p:spTree>
    <p:extLst>
      <p:ext uri="{BB962C8B-B14F-4D97-AF65-F5344CB8AC3E}">
        <p14:creationId xmlns:p14="http://schemas.microsoft.com/office/powerpoint/2010/main" val="138826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A">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6000"/>
            <a:ext cx="6731317" cy="3617125"/>
          </a:xfrm>
        </p:spPr>
        <p:txBody>
          <a:bodyPr/>
          <a:lstStyle>
            <a:lvl1pPr marL="0" indent="0">
              <a:lnSpc>
                <a:spcPct val="90000"/>
              </a:lnSpc>
              <a:buNone/>
              <a:defRPr sz="5000" baseline="0">
                <a:solidFill>
                  <a:schemeClr val="bg1"/>
                </a:solidFill>
                <a:latin typeface="Gotham Bold" pitchFamily="50" charset="0"/>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dirty="0"/>
              <a:t>Large quote copy</a:t>
            </a:r>
          </a:p>
        </p:txBody>
      </p:sp>
      <p:pic>
        <p:nvPicPr>
          <p:cNvPr id="4" name="Picture 3" descr="Historic Environment Scotland Logo REV.eps">
            <a:extLst>
              <a:ext uri="{FF2B5EF4-FFF2-40B4-BE49-F238E27FC236}">
                <a16:creationId xmlns:a16="http://schemas.microsoft.com/office/drawing/2014/main" id="{14595786-3310-425B-B5A9-114127EB005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51391" y="6333267"/>
            <a:ext cx="2010918" cy="322707"/>
          </a:xfrm>
          <a:prstGeom prst="rect">
            <a:avLst/>
          </a:prstGeom>
        </p:spPr>
      </p:pic>
      <p:sp>
        <p:nvSpPr>
          <p:cNvPr id="5" name="TextBox 4">
            <a:extLst>
              <a:ext uri="{FF2B5EF4-FFF2-40B4-BE49-F238E27FC236}">
                <a16:creationId xmlns:a16="http://schemas.microsoft.com/office/drawing/2014/main" id="{364008F8-73C4-444F-843D-88976705DBAF}"/>
              </a:ext>
            </a:extLst>
          </p:cNvPr>
          <p:cNvSpPr txBox="1"/>
          <p:nvPr userDrawn="1"/>
        </p:nvSpPr>
        <p:spPr>
          <a:xfrm>
            <a:off x="6136771" y="492707"/>
            <a:ext cx="3240157" cy="307777"/>
          </a:xfrm>
          <a:prstGeom prst="rect">
            <a:avLst/>
          </a:prstGeom>
          <a:noFill/>
        </p:spPr>
        <p:txBody>
          <a:bodyPr wrap="square" rtlCol="0">
            <a:spAutoFit/>
          </a:bodyPr>
          <a:lstStyle/>
          <a:p>
            <a:r>
              <a:rPr lang="en-GB" sz="1400" b="1">
                <a:solidFill>
                  <a:schemeClr val="bg1"/>
                </a:solidFill>
                <a:latin typeface="Glypha LT Std" panose="02060503030505020204" pitchFamily="18" charset="0"/>
              </a:rPr>
              <a:t>Defending Scotland’s Heritage</a:t>
            </a:r>
          </a:p>
        </p:txBody>
      </p:sp>
    </p:spTree>
    <p:extLst>
      <p:ext uri="{BB962C8B-B14F-4D97-AF65-F5344CB8AC3E}">
        <p14:creationId xmlns:p14="http://schemas.microsoft.com/office/powerpoint/2010/main" val="236561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5081"/>
            <a:ext cx="6731317" cy="3617125"/>
          </a:xfrm>
        </p:spPr>
        <p:txBody>
          <a:bodyPr/>
          <a:lstStyle>
            <a:lvl1pPr marL="0" indent="0">
              <a:lnSpc>
                <a:spcPct val="90000"/>
              </a:lnSpc>
              <a:buNone/>
              <a:defRPr sz="5000" baseline="0">
                <a:solidFill>
                  <a:schemeClr val="bg2"/>
                </a:solidFill>
                <a:latin typeface="Gotham Bold" pitchFamily="50" charset="0"/>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dirty="0"/>
              <a:t>Large quote copy</a:t>
            </a:r>
          </a:p>
        </p:txBody>
      </p:sp>
      <p:pic>
        <p:nvPicPr>
          <p:cNvPr id="4" name="Picture 3" descr="Historic Environment Scotland Logo REV.eps">
            <a:extLst>
              <a:ext uri="{FF2B5EF4-FFF2-40B4-BE49-F238E27FC236}">
                <a16:creationId xmlns:a16="http://schemas.microsoft.com/office/drawing/2014/main" id="{E671FDB7-4ACE-4C0D-8EFB-7F395F9F681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38139" y="6313389"/>
            <a:ext cx="2010918" cy="322707"/>
          </a:xfrm>
          <a:prstGeom prst="rect">
            <a:avLst/>
          </a:prstGeom>
        </p:spPr>
      </p:pic>
      <p:sp>
        <p:nvSpPr>
          <p:cNvPr id="5" name="TextBox 4">
            <a:extLst>
              <a:ext uri="{FF2B5EF4-FFF2-40B4-BE49-F238E27FC236}">
                <a16:creationId xmlns:a16="http://schemas.microsoft.com/office/drawing/2014/main" id="{AE97AFC5-415D-46D2-B55C-016DE9B2F5C3}"/>
              </a:ext>
            </a:extLst>
          </p:cNvPr>
          <p:cNvSpPr txBox="1"/>
          <p:nvPr userDrawn="1"/>
        </p:nvSpPr>
        <p:spPr>
          <a:xfrm>
            <a:off x="1188000" y="6337954"/>
            <a:ext cx="3240157" cy="307777"/>
          </a:xfrm>
          <a:prstGeom prst="rect">
            <a:avLst/>
          </a:prstGeom>
          <a:noFill/>
        </p:spPr>
        <p:txBody>
          <a:bodyPr wrap="square" rtlCol="0">
            <a:spAutoFit/>
          </a:bodyPr>
          <a:lstStyle/>
          <a:p>
            <a:r>
              <a:rPr lang="en-GB" sz="1400" b="1">
                <a:solidFill>
                  <a:schemeClr val="bg1"/>
                </a:solidFill>
                <a:latin typeface="Glypha LT Std" panose="02060503030505020204" pitchFamily="18" charset="0"/>
              </a:rPr>
              <a:t>Defending Scotland’s Heritage</a:t>
            </a:r>
          </a:p>
        </p:txBody>
      </p:sp>
    </p:spTree>
    <p:extLst>
      <p:ext uri="{BB962C8B-B14F-4D97-AF65-F5344CB8AC3E}">
        <p14:creationId xmlns:p14="http://schemas.microsoft.com/office/powerpoint/2010/main" val="25947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bod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descr="Historic Environment Scotland Logo REV.eps">
            <a:extLst>
              <a:ext uri="{FF2B5EF4-FFF2-40B4-BE49-F238E27FC236}">
                <a16:creationId xmlns:a16="http://schemas.microsoft.com/office/drawing/2014/main" id="{A51E693A-92AB-4D23-8A31-4774BA2FC08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58018" y="6326641"/>
            <a:ext cx="2010918" cy="322707"/>
          </a:xfrm>
          <a:prstGeom prst="rect">
            <a:avLst/>
          </a:prstGeom>
        </p:spPr>
      </p:pic>
      <p:sp>
        <p:nvSpPr>
          <p:cNvPr id="4" name="TextBox 3">
            <a:extLst>
              <a:ext uri="{FF2B5EF4-FFF2-40B4-BE49-F238E27FC236}">
                <a16:creationId xmlns:a16="http://schemas.microsoft.com/office/drawing/2014/main" id="{9A35F6AC-83AD-4907-9D2B-F855AA30B759}"/>
              </a:ext>
            </a:extLst>
          </p:cNvPr>
          <p:cNvSpPr txBox="1"/>
          <p:nvPr userDrawn="1"/>
        </p:nvSpPr>
        <p:spPr>
          <a:xfrm>
            <a:off x="3140175" y="677202"/>
            <a:ext cx="3617843" cy="646331"/>
          </a:xfrm>
          <a:prstGeom prst="rect">
            <a:avLst/>
          </a:prstGeom>
          <a:noFill/>
        </p:spPr>
        <p:txBody>
          <a:bodyPr wrap="square" rtlCol="0">
            <a:spAutoFit/>
          </a:bodyPr>
          <a:lstStyle/>
          <a:p>
            <a:r>
              <a:rPr lang="en-GB" b="1">
                <a:solidFill>
                  <a:schemeClr val="accent6"/>
                </a:solidFill>
                <a:latin typeface="Glypha LT Std" panose="02060503030505020204" pitchFamily="18" charset="0"/>
              </a:rPr>
              <a:t>Defending </a:t>
            </a:r>
            <a:br>
              <a:rPr lang="en-GB" b="1">
                <a:solidFill>
                  <a:schemeClr val="accent6"/>
                </a:solidFill>
                <a:latin typeface="Glypha LT Std" panose="02060503030505020204" pitchFamily="18" charset="0"/>
              </a:rPr>
            </a:br>
            <a:r>
              <a:rPr lang="en-GB" b="1">
                <a:solidFill>
                  <a:schemeClr val="accent6"/>
                </a:solidFill>
                <a:latin typeface="Glypha LT Std" panose="02060503030505020204" pitchFamily="18" charset="0"/>
              </a:rPr>
              <a:t>Scotland’s Heritage</a:t>
            </a:r>
          </a:p>
        </p:txBody>
      </p:sp>
      <p:sp>
        <p:nvSpPr>
          <p:cNvPr id="5" name="Title 1">
            <a:extLst>
              <a:ext uri="{FF2B5EF4-FFF2-40B4-BE49-F238E27FC236}">
                <a16:creationId xmlns:a16="http://schemas.microsoft.com/office/drawing/2014/main" id="{35545816-A0A2-4AA5-818D-C44FD7661891}"/>
              </a:ext>
            </a:extLst>
          </p:cNvPr>
          <p:cNvSpPr>
            <a:spLocks noGrp="1"/>
          </p:cNvSpPr>
          <p:nvPr>
            <p:ph type="title" hasCustomPrompt="1"/>
          </p:nvPr>
        </p:nvSpPr>
        <p:spPr>
          <a:xfrm>
            <a:off x="568630" y="2123099"/>
            <a:ext cx="4003370" cy="548585"/>
          </a:xfrm>
        </p:spPr>
        <p:txBody>
          <a:bodyPr/>
          <a:lstStyle>
            <a:lvl1pPr>
              <a:lnSpc>
                <a:spcPct val="90000"/>
              </a:lnSpc>
              <a:defRPr sz="4500" b="1" cap="none">
                <a:solidFill>
                  <a:schemeClr val="bg2"/>
                </a:solidFill>
                <a:latin typeface="+mj-lt"/>
              </a:defRPr>
            </a:lvl1pPr>
          </a:lstStyle>
          <a:p>
            <a:r>
              <a:rPr lang="en-GB" dirty="0"/>
              <a:t>Teachers notes</a:t>
            </a:r>
            <a:endParaRPr lang="en-US" dirty="0"/>
          </a:p>
        </p:txBody>
      </p:sp>
      <p:sp>
        <p:nvSpPr>
          <p:cNvPr id="8" name="Text Placeholder 7">
            <a:extLst>
              <a:ext uri="{FF2B5EF4-FFF2-40B4-BE49-F238E27FC236}">
                <a16:creationId xmlns:a16="http://schemas.microsoft.com/office/drawing/2014/main" id="{7EABD67C-2AFE-4090-B8E8-6EF09DCD4DBB}"/>
              </a:ext>
            </a:extLst>
          </p:cNvPr>
          <p:cNvSpPr>
            <a:spLocks noGrp="1"/>
          </p:cNvSpPr>
          <p:nvPr>
            <p:ph type="body" sz="quarter" idx="11" hasCustomPrompt="1"/>
          </p:nvPr>
        </p:nvSpPr>
        <p:spPr>
          <a:xfrm>
            <a:off x="568630" y="2957933"/>
            <a:ext cx="7979022" cy="3118189"/>
          </a:xfrm>
        </p:spPr>
        <p:txBody>
          <a:bodyPr/>
          <a:lstStyle>
            <a:lvl1pPr marL="0" indent="0">
              <a:lnSpc>
                <a:spcPct val="90000"/>
              </a:lnSpc>
              <a:buNone/>
              <a:defRPr sz="2200">
                <a:solidFill>
                  <a:schemeClr val="bg1"/>
                </a:solidFill>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dirty="0"/>
              <a:t>Body copy</a:t>
            </a:r>
            <a:endParaRPr lang="en-US" dirty="0"/>
          </a:p>
        </p:txBody>
      </p:sp>
    </p:spTree>
    <p:extLst>
      <p:ext uri="{BB962C8B-B14F-4D97-AF65-F5344CB8AC3E}">
        <p14:creationId xmlns:p14="http://schemas.microsoft.com/office/powerpoint/2010/main" val="173071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amp;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dirty="0"/>
              <a:t>Headline here</a:t>
            </a:r>
            <a:endParaRPr lang="en-US" dirty="0"/>
          </a:p>
        </p:txBody>
      </p:sp>
      <p:sp>
        <p:nvSpPr>
          <p:cNvPr id="3" name="Content Placeholder 2"/>
          <p:cNvSpPr>
            <a:spLocks noGrp="1"/>
          </p:cNvSpPr>
          <p:nvPr>
            <p:ph sz="half" idx="1" hasCustomPrompt="1"/>
          </p:nvPr>
        </p:nvSpPr>
        <p:spPr>
          <a:xfrm>
            <a:off x="712790" y="1974574"/>
            <a:ext cx="3627298" cy="3874898"/>
          </a:xfrm>
        </p:spPr>
        <p:txBody>
          <a:bodyPr/>
          <a:lstStyle>
            <a:lvl1pPr>
              <a:lnSpc>
                <a:spcPct val="90000"/>
              </a:lnSpc>
              <a:defRPr sz="2200" baseline="0">
                <a:latin typeface="Gotham Book" pitchFamily="50"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dirty="0"/>
              <a:t>Bullet points</a:t>
            </a:r>
          </a:p>
          <a:p>
            <a:pPr lvl="0"/>
            <a:endParaRPr lang="en-GB" dirty="0"/>
          </a:p>
        </p:txBody>
      </p:sp>
      <p:sp>
        <p:nvSpPr>
          <p:cNvPr id="6" name="Text Placeholder 5"/>
          <p:cNvSpPr>
            <a:spLocks noGrp="1"/>
          </p:cNvSpPr>
          <p:nvPr>
            <p:ph type="body" sz="quarter" idx="10" hasCustomPrompt="1"/>
          </p:nvPr>
        </p:nvSpPr>
        <p:spPr>
          <a:xfrm>
            <a:off x="715963" y="1308274"/>
            <a:ext cx="7989886" cy="395287"/>
          </a:xfrm>
        </p:spPr>
        <p:txBody>
          <a:bodyPr/>
          <a:lstStyle>
            <a:lvl1pPr marL="0" indent="0">
              <a:lnSpc>
                <a:spcPct val="90000"/>
              </a:lnSpc>
              <a:buNone/>
              <a:defRPr sz="2400" cap="none">
                <a:solidFill>
                  <a:schemeClr val="bg2"/>
                </a:solidFill>
                <a:latin typeface="+mn-lt"/>
              </a:defRPr>
            </a:lvl1pPr>
          </a:lstStyle>
          <a:p>
            <a:pPr lvl="0"/>
            <a:r>
              <a:rPr lang="en-GB" dirty="0"/>
              <a:t>Sub-headline here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58018" y="6319164"/>
            <a:ext cx="2010918" cy="322707"/>
          </a:xfrm>
          <a:prstGeom prst="rect">
            <a:avLst/>
          </a:prstGeom>
        </p:spPr>
      </p:pic>
      <p:sp>
        <p:nvSpPr>
          <p:cNvPr id="7" name="TextBox 6">
            <a:extLst>
              <a:ext uri="{FF2B5EF4-FFF2-40B4-BE49-F238E27FC236}">
                <a16:creationId xmlns:a16="http://schemas.microsoft.com/office/drawing/2014/main" id="{DBAE8E34-2F14-43BF-9D85-C4B5C10EEDF6}"/>
              </a:ext>
            </a:extLst>
          </p:cNvPr>
          <p:cNvSpPr txBox="1"/>
          <p:nvPr userDrawn="1"/>
        </p:nvSpPr>
        <p:spPr>
          <a:xfrm>
            <a:off x="712789" y="6302295"/>
            <a:ext cx="3240157" cy="307777"/>
          </a:xfrm>
          <a:prstGeom prst="rect">
            <a:avLst/>
          </a:prstGeom>
          <a:noFill/>
        </p:spPr>
        <p:txBody>
          <a:bodyPr wrap="square" rtlCol="0">
            <a:spAutoFit/>
          </a:bodyPr>
          <a:lstStyle/>
          <a:p>
            <a:r>
              <a:rPr lang="en-GB" sz="1400" b="1">
                <a:solidFill>
                  <a:schemeClr val="accent6"/>
                </a:solidFill>
                <a:latin typeface="Glypha LT Std" panose="02060503030505020204" pitchFamily="18" charset="0"/>
              </a:rPr>
              <a:t>Defending Scotland’s Heritage</a:t>
            </a:r>
          </a:p>
        </p:txBody>
      </p:sp>
      <p:sp>
        <p:nvSpPr>
          <p:cNvPr id="9" name="Content Placeholder 2">
            <a:extLst>
              <a:ext uri="{FF2B5EF4-FFF2-40B4-BE49-F238E27FC236}">
                <a16:creationId xmlns:a16="http://schemas.microsoft.com/office/drawing/2014/main" id="{916F60A4-C342-4C85-ADD6-DFCFD6AEFF75}"/>
              </a:ext>
            </a:extLst>
          </p:cNvPr>
          <p:cNvSpPr>
            <a:spLocks noGrp="1"/>
          </p:cNvSpPr>
          <p:nvPr>
            <p:ph sz="half" idx="11" hasCustomPrompt="1"/>
          </p:nvPr>
        </p:nvSpPr>
        <p:spPr>
          <a:xfrm>
            <a:off x="4803914" y="1981200"/>
            <a:ext cx="3965022" cy="3874898"/>
          </a:xfrm>
        </p:spPr>
        <p:txBody>
          <a:bodyPr/>
          <a:lstStyle>
            <a:lvl1pPr>
              <a:lnSpc>
                <a:spcPct val="90000"/>
              </a:lnSpc>
              <a:defRPr sz="2200" baseline="0">
                <a:latin typeface="Gotham Book" pitchFamily="50"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dirty="0"/>
              <a:t>Bullet points</a:t>
            </a:r>
          </a:p>
          <a:p>
            <a:pPr lvl="0"/>
            <a:endParaRPr lang="en-GB" dirty="0"/>
          </a:p>
        </p:txBody>
      </p:sp>
    </p:spTree>
    <p:extLst>
      <p:ext uri="{BB962C8B-B14F-4D97-AF65-F5344CB8AC3E}">
        <p14:creationId xmlns:p14="http://schemas.microsoft.com/office/powerpoint/2010/main" val="23177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line, subhead, body &amp;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dirty="0"/>
              <a:t>Headline here</a:t>
            </a:r>
            <a:endParaRPr lang="en-US" dirty="0"/>
          </a:p>
        </p:txBody>
      </p:sp>
      <p:sp>
        <p:nvSpPr>
          <p:cNvPr id="6" name="Text Placeholder 5"/>
          <p:cNvSpPr>
            <a:spLocks noGrp="1"/>
          </p:cNvSpPr>
          <p:nvPr>
            <p:ph type="body" sz="quarter" idx="10" hasCustomPrompt="1"/>
          </p:nvPr>
        </p:nvSpPr>
        <p:spPr>
          <a:xfrm>
            <a:off x="715963" y="1308274"/>
            <a:ext cx="7989886" cy="395287"/>
          </a:xfrm>
        </p:spPr>
        <p:txBody>
          <a:bodyPr/>
          <a:lstStyle>
            <a:lvl1pPr marL="0" indent="0">
              <a:lnSpc>
                <a:spcPct val="90000"/>
              </a:lnSpc>
              <a:buNone/>
              <a:defRPr sz="2400" cap="none">
                <a:solidFill>
                  <a:schemeClr val="bg2"/>
                </a:solidFill>
                <a:latin typeface="+mn-lt"/>
              </a:defRPr>
            </a:lvl1pPr>
          </a:lstStyle>
          <a:p>
            <a:pPr lvl="0"/>
            <a:r>
              <a:rPr lang="en-GB" dirty="0"/>
              <a:t>Sub-headline here</a:t>
            </a:r>
            <a:endParaRPr lang="en-US" dirty="0"/>
          </a:p>
        </p:txBody>
      </p:sp>
      <p:sp>
        <p:nvSpPr>
          <p:cNvPr id="8" name="Text Placeholder 7"/>
          <p:cNvSpPr>
            <a:spLocks noGrp="1"/>
          </p:cNvSpPr>
          <p:nvPr>
            <p:ph type="body" sz="quarter" idx="11" hasCustomPrompt="1"/>
          </p:nvPr>
        </p:nvSpPr>
        <p:spPr>
          <a:xfrm>
            <a:off x="715962" y="2388089"/>
            <a:ext cx="3657255" cy="2879511"/>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dirty="0"/>
              <a:t>Body copy</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4687" y="6319164"/>
            <a:ext cx="2010918" cy="322707"/>
          </a:xfrm>
          <a:prstGeom prst="rect">
            <a:avLst/>
          </a:prstGeom>
        </p:spPr>
      </p:pic>
      <p:sp>
        <p:nvSpPr>
          <p:cNvPr id="5" name="Picture Placeholder 4"/>
          <p:cNvSpPr>
            <a:spLocks noGrp="1" noChangeAspect="1"/>
          </p:cNvSpPr>
          <p:nvPr>
            <p:ph type="pic" sz="quarter" idx="12"/>
          </p:nvPr>
        </p:nvSpPr>
        <p:spPr>
          <a:xfrm>
            <a:off x="4934687" y="2387600"/>
            <a:ext cx="3600000" cy="2880000"/>
          </a:xfrm>
        </p:spPr>
        <p:txBody>
          <a:bodyPr/>
          <a:lstStyle>
            <a:lvl1pPr marL="0" indent="0">
              <a:buNone/>
              <a:defRPr sz="2200"/>
            </a:lvl1pPr>
          </a:lstStyle>
          <a:p>
            <a:r>
              <a:rPr lang="en-GB"/>
              <a:t>Drag picture to placeholder or click icon to add</a:t>
            </a:r>
            <a:endParaRPr lang="en-US"/>
          </a:p>
        </p:txBody>
      </p:sp>
      <p:sp>
        <p:nvSpPr>
          <p:cNvPr id="7" name="TextBox 6">
            <a:extLst>
              <a:ext uri="{FF2B5EF4-FFF2-40B4-BE49-F238E27FC236}">
                <a16:creationId xmlns:a16="http://schemas.microsoft.com/office/drawing/2014/main" id="{F396E080-E604-45BE-AA6B-67D25A26F4FB}"/>
              </a:ext>
            </a:extLst>
          </p:cNvPr>
          <p:cNvSpPr txBox="1"/>
          <p:nvPr userDrawn="1"/>
        </p:nvSpPr>
        <p:spPr>
          <a:xfrm>
            <a:off x="715962" y="6253543"/>
            <a:ext cx="3240157" cy="307777"/>
          </a:xfrm>
          <a:prstGeom prst="rect">
            <a:avLst/>
          </a:prstGeom>
          <a:noFill/>
        </p:spPr>
        <p:txBody>
          <a:bodyPr wrap="square" rtlCol="0">
            <a:spAutoFit/>
          </a:bodyPr>
          <a:lstStyle/>
          <a:p>
            <a:r>
              <a:rPr lang="en-GB" sz="1400" b="1">
                <a:solidFill>
                  <a:schemeClr val="accent6"/>
                </a:solidFill>
                <a:latin typeface="Glypha LT Std" panose="02060503030505020204" pitchFamily="18" charset="0"/>
              </a:rPr>
              <a:t>Defending Scotland’s Heritage</a:t>
            </a:r>
          </a:p>
        </p:txBody>
      </p:sp>
    </p:spTree>
    <p:extLst>
      <p:ext uri="{BB962C8B-B14F-4D97-AF65-F5344CB8AC3E}">
        <p14:creationId xmlns:p14="http://schemas.microsoft.com/office/powerpoint/2010/main" val="148946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line, subhead, pic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dirty="0"/>
              <a:t>Headline here</a:t>
            </a:r>
            <a:endParaRPr lang="en-US" dirty="0"/>
          </a:p>
        </p:txBody>
      </p:sp>
      <p:sp>
        <p:nvSpPr>
          <p:cNvPr id="6" name="Text Placeholder 5"/>
          <p:cNvSpPr>
            <a:spLocks noGrp="1"/>
          </p:cNvSpPr>
          <p:nvPr>
            <p:ph type="body" sz="quarter" idx="10" hasCustomPrompt="1"/>
          </p:nvPr>
        </p:nvSpPr>
        <p:spPr>
          <a:xfrm>
            <a:off x="712789" y="1336490"/>
            <a:ext cx="7989886" cy="395287"/>
          </a:xfrm>
        </p:spPr>
        <p:txBody>
          <a:bodyPr/>
          <a:lstStyle>
            <a:lvl1pPr marL="0" indent="0">
              <a:lnSpc>
                <a:spcPct val="90000"/>
              </a:lnSpc>
              <a:buNone/>
              <a:defRPr sz="2400" cap="none">
                <a:solidFill>
                  <a:schemeClr val="bg2"/>
                </a:solidFill>
                <a:latin typeface="+mn-lt"/>
              </a:defRPr>
            </a:lvl1pPr>
          </a:lstStyle>
          <a:p>
            <a:pPr lvl="0"/>
            <a:r>
              <a:rPr lang="en-GB" dirty="0"/>
              <a:t>Sub-headline here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71270" y="6335199"/>
            <a:ext cx="2010918" cy="322707"/>
          </a:xfrm>
          <a:prstGeom prst="rect">
            <a:avLst/>
          </a:prstGeom>
        </p:spPr>
      </p:pic>
      <p:sp>
        <p:nvSpPr>
          <p:cNvPr id="9" name="Picture Placeholder 4">
            <a:extLst>
              <a:ext uri="{FF2B5EF4-FFF2-40B4-BE49-F238E27FC236}">
                <a16:creationId xmlns:a16="http://schemas.microsoft.com/office/drawing/2014/main" id="{D1AE124D-993E-4463-94D2-377DC692DF67}"/>
              </a:ext>
            </a:extLst>
          </p:cNvPr>
          <p:cNvSpPr>
            <a:spLocks noGrp="1" noChangeAspect="1"/>
          </p:cNvSpPr>
          <p:nvPr>
            <p:ph type="pic" sz="quarter" idx="14"/>
          </p:nvPr>
        </p:nvSpPr>
        <p:spPr>
          <a:xfrm>
            <a:off x="4796476" y="2233488"/>
            <a:ext cx="3600000" cy="3600000"/>
          </a:xfrm>
        </p:spPr>
        <p:txBody>
          <a:bodyPr/>
          <a:lstStyle>
            <a:lvl1pPr marL="0" indent="0">
              <a:buNone/>
              <a:defRPr sz="2200"/>
            </a:lvl1pPr>
          </a:lstStyle>
          <a:p>
            <a:r>
              <a:rPr lang="en-GB"/>
              <a:t>Drag picture to placeholder or click icon to add</a:t>
            </a:r>
            <a:endParaRPr lang="en-US"/>
          </a:p>
        </p:txBody>
      </p:sp>
      <p:sp>
        <p:nvSpPr>
          <p:cNvPr id="8" name="TextBox 7">
            <a:extLst>
              <a:ext uri="{FF2B5EF4-FFF2-40B4-BE49-F238E27FC236}">
                <a16:creationId xmlns:a16="http://schemas.microsoft.com/office/drawing/2014/main" id="{03189026-8EC4-4AAE-926E-CA2488D97A1F}"/>
              </a:ext>
            </a:extLst>
          </p:cNvPr>
          <p:cNvSpPr txBox="1"/>
          <p:nvPr userDrawn="1"/>
        </p:nvSpPr>
        <p:spPr>
          <a:xfrm>
            <a:off x="715963" y="6234540"/>
            <a:ext cx="3240157" cy="307777"/>
          </a:xfrm>
          <a:prstGeom prst="rect">
            <a:avLst/>
          </a:prstGeom>
          <a:noFill/>
        </p:spPr>
        <p:txBody>
          <a:bodyPr wrap="square" rtlCol="0">
            <a:spAutoFit/>
          </a:bodyPr>
          <a:lstStyle/>
          <a:p>
            <a:r>
              <a:rPr lang="en-GB" sz="1400" b="1">
                <a:solidFill>
                  <a:schemeClr val="accent6"/>
                </a:solidFill>
                <a:latin typeface="Glypha LT Std" panose="02060503030505020204" pitchFamily="18" charset="0"/>
              </a:rPr>
              <a:t>Defending Scotland’s Heritage</a:t>
            </a:r>
          </a:p>
        </p:txBody>
      </p:sp>
      <p:sp>
        <p:nvSpPr>
          <p:cNvPr id="11" name="Picture Placeholder 4">
            <a:extLst>
              <a:ext uri="{FF2B5EF4-FFF2-40B4-BE49-F238E27FC236}">
                <a16:creationId xmlns:a16="http://schemas.microsoft.com/office/drawing/2014/main" id="{CD0F6FB1-298B-49EF-A65A-C8B48610A1DE}"/>
              </a:ext>
            </a:extLst>
          </p:cNvPr>
          <p:cNvSpPr>
            <a:spLocks noGrp="1" noChangeAspect="1"/>
          </p:cNvSpPr>
          <p:nvPr>
            <p:ph type="pic" sz="quarter" idx="15"/>
          </p:nvPr>
        </p:nvSpPr>
        <p:spPr>
          <a:xfrm>
            <a:off x="747525" y="2233488"/>
            <a:ext cx="3600000" cy="360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415304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s x2 portrai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97ADE7A-0DF5-4A83-9CE2-D82791F04A85}"/>
              </a:ext>
            </a:extLst>
          </p:cNvPr>
          <p:cNvSpPr>
            <a:spLocks noGrp="1" noChangeAspect="1"/>
          </p:cNvSpPr>
          <p:nvPr>
            <p:ph type="pic" sz="quarter" idx="15"/>
          </p:nvPr>
        </p:nvSpPr>
        <p:spPr>
          <a:xfrm>
            <a:off x="4964600" y="729000"/>
            <a:ext cx="3600000" cy="5400000"/>
          </a:xfrm>
        </p:spPr>
        <p:txBody>
          <a:bodyPr/>
          <a:lstStyle>
            <a:lvl1pPr marL="0" indent="0">
              <a:buNone/>
              <a:defRPr sz="2200"/>
            </a:lvl1pPr>
          </a:lstStyle>
          <a:p>
            <a:r>
              <a:rPr lang="en-GB"/>
              <a:t>Drag picture to placeholder or click icon to add</a:t>
            </a:r>
            <a:endParaRPr lang="en-US"/>
          </a:p>
        </p:txBody>
      </p:sp>
      <p:pic>
        <p:nvPicPr>
          <p:cNvPr id="4" name="Picture 3">
            <a:extLst>
              <a:ext uri="{FF2B5EF4-FFF2-40B4-BE49-F238E27FC236}">
                <a16:creationId xmlns:a16="http://schemas.microsoft.com/office/drawing/2014/main" id="{2BC48DB5-F9E6-470D-8ADA-5B95420E42F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51392" y="6321947"/>
            <a:ext cx="2010918" cy="322707"/>
          </a:xfrm>
          <a:prstGeom prst="rect">
            <a:avLst/>
          </a:prstGeom>
        </p:spPr>
      </p:pic>
      <p:sp>
        <p:nvSpPr>
          <p:cNvPr id="5" name="TextBox 4">
            <a:extLst>
              <a:ext uri="{FF2B5EF4-FFF2-40B4-BE49-F238E27FC236}">
                <a16:creationId xmlns:a16="http://schemas.microsoft.com/office/drawing/2014/main" id="{17ED116C-9D87-41C7-8778-568DD272CD26}"/>
              </a:ext>
            </a:extLst>
          </p:cNvPr>
          <p:cNvSpPr txBox="1"/>
          <p:nvPr userDrawn="1"/>
        </p:nvSpPr>
        <p:spPr>
          <a:xfrm>
            <a:off x="505226" y="6321947"/>
            <a:ext cx="3240157" cy="307777"/>
          </a:xfrm>
          <a:prstGeom prst="rect">
            <a:avLst/>
          </a:prstGeom>
          <a:noFill/>
        </p:spPr>
        <p:txBody>
          <a:bodyPr wrap="square" rtlCol="0">
            <a:spAutoFit/>
          </a:bodyPr>
          <a:lstStyle/>
          <a:p>
            <a:r>
              <a:rPr lang="en-GB" sz="1400" b="1">
                <a:solidFill>
                  <a:schemeClr val="accent6"/>
                </a:solidFill>
                <a:latin typeface="Glypha LT Std" panose="02060503030505020204" pitchFamily="18" charset="0"/>
              </a:rPr>
              <a:t>Defending Scotland’s Heritage</a:t>
            </a:r>
          </a:p>
        </p:txBody>
      </p:sp>
      <p:sp>
        <p:nvSpPr>
          <p:cNvPr id="7" name="Picture Placeholder 4">
            <a:extLst>
              <a:ext uri="{FF2B5EF4-FFF2-40B4-BE49-F238E27FC236}">
                <a16:creationId xmlns:a16="http://schemas.microsoft.com/office/drawing/2014/main" id="{13E86BA5-6D05-4C78-AB6C-F3708EA07591}"/>
              </a:ext>
            </a:extLst>
          </p:cNvPr>
          <p:cNvSpPr>
            <a:spLocks noGrp="1" noChangeAspect="1"/>
          </p:cNvSpPr>
          <p:nvPr>
            <p:ph type="pic" sz="quarter" idx="16"/>
          </p:nvPr>
        </p:nvSpPr>
        <p:spPr>
          <a:xfrm>
            <a:off x="579400" y="729000"/>
            <a:ext cx="3600000" cy="540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326605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s x4 landscape">
    <p:spTree>
      <p:nvGrpSpPr>
        <p:cNvPr id="1" name=""/>
        <p:cNvGrpSpPr/>
        <p:nvPr/>
      </p:nvGrpSpPr>
      <p:grpSpPr>
        <a:xfrm>
          <a:off x="0" y="0"/>
          <a:ext cx="0" cy="0"/>
          <a:chOff x="0" y="0"/>
          <a:chExt cx="0" cy="0"/>
        </a:xfrm>
      </p:grpSpPr>
      <p:sp>
        <p:nvSpPr>
          <p:cNvPr id="5" name="Picture Placeholder 4"/>
          <p:cNvSpPr>
            <a:spLocks noGrp="1" noChangeAspect="1"/>
          </p:cNvSpPr>
          <p:nvPr>
            <p:ph type="pic" sz="quarter" idx="12"/>
          </p:nvPr>
        </p:nvSpPr>
        <p:spPr>
          <a:xfrm>
            <a:off x="4780323" y="699769"/>
            <a:ext cx="3780000" cy="2520000"/>
          </a:xfrm>
        </p:spPr>
        <p:txBody>
          <a:bodyPr/>
          <a:lstStyle>
            <a:lvl1pPr marL="0" indent="0">
              <a:buNone/>
              <a:defRPr sz="2200"/>
            </a:lvl1pPr>
          </a:lstStyle>
          <a:p>
            <a:r>
              <a:rPr lang="en-GB"/>
              <a:t>Drag picture to placeholder or click icon to add</a:t>
            </a:r>
            <a:endParaRPr lang="en-US"/>
          </a:p>
        </p:txBody>
      </p:sp>
      <p:sp>
        <p:nvSpPr>
          <p:cNvPr id="7" name="Picture Placeholder 4">
            <a:extLst>
              <a:ext uri="{FF2B5EF4-FFF2-40B4-BE49-F238E27FC236}">
                <a16:creationId xmlns:a16="http://schemas.microsoft.com/office/drawing/2014/main" id="{D8135C6B-7229-4956-8EFA-ADCF41F1A5F4}"/>
              </a:ext>
            </a:extLst>
          </p:cNvPr>
          <p:cNvSpPr>
            <a:spLocks noGrp="1" noChangeAspect="1"/>
          </p:cNvSpPr>
          <p:nvPr>
            <p:ph type="pic" sz="quarter" idx="13"/>
          </p:nvPr>
        </p:nvSpPr>
        <p:spPr>
          <a:xfrm>
            <a:off x="583678" y="3628692"/>
            <a:ext cx="3780000" cy="2520000"/>
          </a:xfrm>
        </p:spPr>
        <p:txBody>
          <a:bodyPr/>
          <a:lstStyle>
            <a:lvl1pPr marL="0" indent="0">
              <a:buNone/>
              <a:defRPr sz="2200"/>
            </a:lvl1pPr>
          </a:lstStyle>
          <a:p>
            <a:r>
              <a:rPr lang="en-GB"/>
              <a:t>Drag picture to placeholder or click icon to add</a:t>
            </a:r>
            <a:endParaRPr lang="en-US"/>
          </a:p>
        </p:txBody>
      </p:sp>
      <p:sp>
        <p:nvSpPr>
          <p:cNvPr id="8" name="Picture Placeholder 4">
            <a:extLst>
              <a:ext uri="{FF2B5EF4-FFF2-40B4-BE49-F238E27FC236}">
                <a16:creationId xmlns:a16="http://schemas.microsoft.com/office/drawing/2014/main" id="{C9194854-80B0-4092-B5E9-11A87F2F6F74}"/>
              </a:ext>
            </a:extLst>
          </p:cNvPr>
          <p:cNvSpPr>
            <a:spLocks noGrp="1" noChangeAspect="1"/>
          </p:cNvSpPr>
          <p:nvPr>
            <p:ph type="pic" sz="quarter" idx="14"/>
          </p:nvPr>
        </p:nvSpPr>
        <p:spPr>
          <a:xfrm>
            <a:off x="583678" y="699917"/>
            <a:ext cx="3780000" cy="2520000"/>
          </a:xfrm>
        </p:spPr>
        <p:txBody>
          <a:bodyPr/>
          <a:lstStyle>
            <a:lvl1pPr marL="0" indent="0">
              <a:buNone/>
              <a:defRPr sz="2200"/>
            </a:lvl1pPr>
          </a:lstStyle>
          <a:p>
            <a:r>
              <a:rPr lang="en-GB"/>
              <a:t>Drag picture to placeholder or click icon to add</a:t>
            </a:r>
            <a:endParaRPr lang="en-US"/>
          </a:p>
        </p:txBody>
      </p:sp>
      <p:sp>
        <p:nvSpPr>
          <p:cNvPr id="9" name="Picture Placeholder 4">
            <a:extLst>
              <a:ext uri="{FF2B5EF4-FFF2-40B4-BE49-F238E27FC236}">
                <a16:creationId xmlns:a16="http://schemas.microsoft.com/office/drawing/2014/main" id="{2F45394A-DDD1-4E32-BC7E-00F13A1454CA}"/>
              </a:ext>
            </a:extLst>
          </p:cNvPr>
          <p:cNvSpPr>
            <a:spLocks noGrp="1" noChangeAspect="1"/>
          </p:cNvSpPr>
          <p:nvPr>
            <p:ph type="pic" sz="quarter" idx="15"/>
          </p:nvPr>
        </p:nvSpPr>
        <p:spPr>
          <a:xfrm>
            <a:off x="4780323" y="3598005"/>
            <a:ext cx="3780000" cy="2520000"/>
          </a:xfrm>
        </p:spPr>
        <p:txBody>
          <a:bodyPr/>
          <a:lstStyle>
            <a:lvl1pPr marL="0" indent="0">
              <a:buNone/>
              <a:defRPr sz="2200"/>
            </a:lvl1pPr>
          </a:lstStyle>
          <a:p>
            <a:r>
              <a:rPr lang="en-GB"/>
              <a:t>Drag picture to placeholder or click icon to add</a:t>
            </a:r>
            <a:endParaRPr lang="en-US"/>
          </a:p>
        </p:txBody>
      </p:sp>
      <p:pic>
        <p:nvPicPr>
          <p:cNvPr id="6" name="Picture 5">
            <a:extLst>
              <a:ext uri="{FF2B5EF4-FFF2-40B4-BE49-F238E27FC236}">
                <a16:creationId xmlns:a16="http://schemas.microsoft.com/office/drawing/2014/main" id="{8E472006-45A9-48B4-B655-B385EF5A0D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58018" y="6321947"/>
            <a:ext cx="2010918" cy="322707"/>
          </a:xfrm>
          <a:prstGeom prst="rect">
            <a:avLst/>
          </a:prstGeom>
        </p:spPr>
      </p:pic>
      <p:sp>
        <p:nvSpPr>
          <p:cNvPr id="10" name="TextBox 9">
            <a:extLst>
              <a:ext uri="{FF2B5EF4-FFF2-40B4-BE49-F238E27FC236}">
                <a16:creationId xmlns:a16="http://schemas.microsoft.com/office/drawing/2014/main" id="{6249CA95-BC9D-4610-8299-200EBB70EDF5}"/>
              </a:ext>
            </a:extLst>
          </p:cNvPr>
          <p:cNvSpPr txBox="1"/>
          <p:nvPr userDrawn="1"/>
        </p:nvSpPr>
        <p:spPr>
          <a:xfrm>
            <a:off x="583678" y="6318330"/>
            <a:ext cx="3240157" cy="307777"/>
          </a:xfrm>
          <a:prstGeom prst="rect">
            <a:avLst/>
          </a:prstGeom>
          <a:noFill/>
        </p:spPr>
        <p:txBody>
          <a:bodyPr wrap="square" rtlCol="0">
            <a:spAutoFit/>
          </a:bodyPr>
          <a:lstStyle/>
          <a:p>
            <a:r>
              <a:rPr lang="en-GB" sz="1400" b="1">
                <a:solidFill>
                  <a:schemeClr val="accent6"/>
                </a:solidFill>
                <a:latin typeface="Glypha LT Std" panose="02060503030505020204" pitchFamily="18" charset="0"/>
              </a:rPr>
              <a:t>Defending Scotland’s Heritage</a:t>
            </a:r>
          </a:p>
        </p:txBody>
      </p:sp>
    </p:spTree>
    <p:extLst>
      <p:ext uri="{BB962C8B-B14F-4D97-AF65-F5344CB8AC3E}">
        <p14:creationId xmlns:p14="http://schemas.microsoft.com/office/powerpoint/2010/main" val="82642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 x1 large landscap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27442-5A8F-402D-B665-F5DB0B7B0D9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51392" y="6321947"/>
            <a:ext cx="2010918" cy="322707"/>
          </a:xfrm>
          <a:prstGeom prst="rect">
            <a:avLst/>
          </a:prstGeom>
        </p:spPr>
      </p:pic>
      <p:sp>
        <p:nvSpPr>
          <p:cNvPr id="4" name="TextBox 3">
            <a:extLst>
              <a:ext uri="{FF2B5EF4-FFF2-40B4-BE49-F238E27FC236}">
                <a16:creationId xmlns:a16="http://schemas.microsoft.com/office/drawing/2014/main" id="{28ECE35F-28B9-4E62-BB06-5203AAE26C57}"/>
              </a:ext>
            </a:extLst>
          </p:cNvPr>
          <p:cNvSpPr txBox="1"/>
          <p:nvPr userDrawn="1"/>
        </p:nvSpPr>
        <p:spPr>
          <a:xfrm>
            <a:off x="522000" y="6321947"/>
            <a:ext cx="3240157" cy="307777"/>
          </a:xfrm>
          <a:prstGeom prst="rect">
            <a:avLst/>
          </a:prstGeom>
          <a:noFill/>
        </p:spPr>
        <p:txBody>
          <a:bodyPr wrap="square" rtlCol="0">
            <a:spAutoFit/>
          </a:bodyPr>
          <a:lstStyle/>
          <a:p>
            <a:r>
              <a:rPr lang="en-GB" sz="1400" b="1">
                <a:solidFill>
                  <a:schemeClr val="accent6"/>
                </a:solidFill>
                <a:latin typeface="Glypha LT Std" panose="02060503030505020204" pitchFamily="18" charset="0"/>
              </a:rPr>
              <a:t>Defending Scotland’s Heritage</a:t>
            </a:r>
          </a:p>
        </p:txBody>
      </p:sp>
      <p:sp>
        <p:nvSpPr>
          <p:cNvPr id="8" name="Picture Placeholder 7">
            <a:extLst>
              <a:ext uri="{FF2B5EF4-FFF2-40B4-BE49-F238E27FC236}">
                <a16:creationId xmlns:a16="http://schemas.microsoft.com/office/drawing/2014/main" id="{EA8EAB50-18D0-48E2-9C43-BE3E094B87D5}"/>
              </a:ext>
            </a:extLst>
          </p:cNvPr>
          <p:cNvSpPr>
            <a:spLocks noGrp="1" noChangeAspect="1"/>
          </p:cNvSpPr>
          <p:nvPr>
            <p:ph type="pic" sz="quarter" idx="10"/>
          </p:nvPr>
        </p:nvSpPr>
        <p:spPr>
          <a:xfrm>
            <a:off x="649288" y="563563"/>
            <a:ext cx="8100000" cy="5400000"/>
          </a:xfrm>
        </p:spPr>
        <p:txBody>
          <a:bodyPr/>
          <a:lstStyle/>
          <a:p>
            <a:endParaRPr lang="en-GB"/>
          </a:p>
        </p:txBody>
      </p:sp>
    </p:spTree>
    <p:extLst>
      <p:ext uri="{BB962C8B-B14F-4D97-AF65-F5344CB8AC3E}">
        <p14:creationId xmlns:p14="http://schemas.microsoft.com/office/powerpoint/2010/main" val="298314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line &amp; media">
    <p:spTree>
      <p:nvGrpSpPr>
        <p:cNvPr id="1" name=""/>
        <p:cNvGrpSpPr/>
        <p:nvPr/>
      </p:nvGrpSpPr>
      <p:grpSpPr>
        <a:xfrm>
          <a:off x="0" y="0"/>
          <a:ext cx="0" cy="0"/>
          <a:chOff x="0" y="0"/>
          <a:chExt cx="0" cy="0"/>
        </a:xfrm>
      </p:grpSpPr>
      <p:sp>
        <p:nvSpPr>
          <p:cNvPr id="4" name="Media Placeholder 3"/>
          <p:cNvSpPr>
            <a:spLocks noGrp="1" noChangeAspect="1"/>
          </p:cNvSpPr>
          <p:nvPr>
            <p:ph type="media" sz="quarter" idx="11"/>
          </p:nvPr>
        </p:nvSpPr>
        <p:spPr>
          <a:xfrm>
            <a:off x="715963" y="1135961"/>
            <a:ext cx="7560000" cy="5040000"/>
          </a:xfrm>
        </p:spPr>
        <p:txBody>
          <a:bodyPr/>
          <a:lstStyle>
            <a:lvl1pPr marL="0" indent="0">
              <a:buNone/>
              <a:defRPr/>
            </a:lvl1pPr>
          </a:lstStyle>
          <a:p>
            <a:r>
              <a:rPr lang="en-GB"/>
              <a:t>Click icon to add media</a:t>
            </a:r>
            <a:endParaRPr lang="en-US"/>
          </a:p>
        </p:txBody>
      </p:sp>
      <p:sp>
        <p:nvSpPr>
          <p:cNvPr id="2" name="Title 1"/>
          <p:cNvSpPr>
            <a:spLocks noGrp="1"/>
          </p:cNvSpPr>
          <p:nvPr>
            <p:ph type="title" hasCustomPrompt="1"/>
          </p:nvPr>
        </p:nvSpPr>
        <p:spPr>
          <a:xfrm>
            <a:off x="715963" y="393062"/>
            <a:ext cx="7986712" cy="604925"/>
          </a:xfrm>
        </p:spPr>
        <p:txBody>
          <a:bodyPr/>
          <a:lstStyle>
            <a:lvl1pPr>
              <a:lnSpc>
                <a:spcPct val="90000"/>
              </a:lnSpc>
              <a:defRPr sz="4500" b="1" cap="none">
                <a:solidFill>
                  <a:schemeClr val="tx2"/>
                </a:solidFill>
                <a:latin typeface="+mj-lt"/>
              </a:defRPr>
            </a:lvl1pPr>
          </a:lstStyle>
          <a:p>
            <a:r>
              <a:rPr lang="en-GB" dirty="0"/>
              <a:t>Headline here</a:t>
            </a:r>
            <a:endParaRPr lang="en-US" dirty="0"/>
          </a:p>
        </p:txBody>
      </p:sp>
      <p:pic>
        <p:nvPicPr>
          <p:cNvPr id="5" name="Picture 4">
            <a:extLst>
              <a:ext uri="{FF2B5EF4-FFF2-40B4-BE49-F238E27FC236}">
                <a16:creationId xmlns:a16="http://schemas.microsoft.com/office/drawing/2014/main" id="{ABE6A8FE-A70E-413D-B652-1289124AEEA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37531" y="6313936"/>
            <a:ext cx="2010918" cy="322707"/>
          </a:xfrm>
          <a:prstGeom prst="rect">
            <a:avLst/>
          </a:prstGeom>
        </p:spPr>
      </p:pic>
    </p:spTree>
    <p:extLst>
      <p:ext uri="{BB962C8B-B14F-4D97-AF65-F5344CB8AC3E}">
        <p14:creationId xmlns:p14="http://schemas.microsoft.com/office/powerpoint/2010/main" val="72784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0081" y="2362474"/>
            <a:ext cx="6763838" cy="3069552"/>
          </a:xfrm>
        </p:spPr>
        <p:txBody>
          <a:bodyPr anchor="t" anchorCtr="0"/>
          <a:lstStyle>
            <a:lvl1pPr>
              <a:lnSpc>
                <a:spcPct val="90000"/>
              </a:lnSpc>
              <a:defRPr sz="7500" b="1" cap="none" baseline="0">
                <a:solidFill>
                  <a:schemeClr val="bg1"/>
                </a:solidFill>
                <a:latin typeface="Glypha LT Std" panose="02060503030505020204" pitchFamily="18" charset="0"/>
                <a:ea typeface="Lato" panose="020F0502020204030203" pitchFamily="34" charset="0"/>
                <a:cs typeface="Lato" panose="020F0502020204030203" pitchFamily="34" charset="0"/>
              </a:defRPr>
            </a:lvl1pPr>
          </a:lstStyle>
          <a:p>
            <a:r>
              <a:rPr lang="en-GB" dirty="0"/>
              <a:t>Headline </a:t>
            </a:r>
            <a:br>
              <a:rPr lang="en-GB" dirty="0"/>
            </a:br>
            <a:r>
              <a:rPr lang="en-GB" dirty="0"/>
              <a:t>to go here </a:t>
            </a:r>
            <a:r>
              <a:rPr lang="en-GB" dirty="0" err="1"/>
              <a:t>here</a:t>
            </a:r>
            <a:r>
              <a:rPr lang="en-GB" dirty="0"/>
              <a:t> and here</a:t>
            </a:r>
            <a:endParaRPr lang="en-US" dirty="0"/>
          </a:p>
        </p:txBody>
      </p:sp>
      <p:pic>
        <p:nvPicPr>
          <p:cNvPr id="7" name="Picture 6">
            <a:extLst>
              <a:ext uri="{FF2B5EF4-FFF2-40B4-BE49-F238E27FC236}">
                <a16:creationId xmlns:a16="http://schemas.microsoft.com/office/drawing/2014/main" id="{F1A36315-3D17-4774-AC58-A72B632988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758018" y="6120796"/>
            <a:ext cx="2010918" cy="310326"/>
          </a:xfrm>
          <a:prstGeom prst="rect">
            <a:avLst/>
          </a:prstGeom>
        </p:spPr>
      </p:pic>
      <p:sp>
        <p:nvSpPr>
          <p:cNvPr id="3" name="TextBox 2">
            <a:extLst>
              <a:ext uri="{FF2B5EF4-FFF2-40B4-BE49-F238E27FC236}">
                <a16:creationId xmlns:a16="http://schemas.microsoft.com/office/drawing/2014/main" id="{BC21C13D-D10A-4F4F-8350-1EC5D406AF14}"/>
              </a:ext>
            </a:extLst>
          </p:cNvPr>
          <p:cNvSpPr txBox="1"/>
          <p:nvPr userDrawn="1"/>
        </p:nvSpPr>
        <p:spPr>
          <a:xfrm>
            <a:off x="3922644" y="551306"/>
            <a:ext cx="3617843" cy="646331"/>
          </a:xfrm>
          <a:prstGeom prst="rect">
            <a:avLst/>
          </a:prstGeom>
          <a:noFill/>
        </p:spPr>
        <p:txBody>
          <a:bodyPr wrap="square" rtlCol="0">
            <a:spAutoFit/>
          </a:bodyPr>
          <a:lstStyle/>
          <a:p>
            <a:r>
              <a:rPr lang="en-GB" b="1">
                <a:solidFill>
                  <a:schemeClr val="accent6"/>
                </a:solidFill>
                <a:latin typeface="Glypha LT Std" panose="02060503030505020204" pitchFamily="18" charset="0"/>
              </a:rPr>
              <a:t>Defending </a:t>
            </a:r>
            <a:br>
              <a:rPr lang="en-GB" b="1">
                <a:solidFill>
                  <a:schemeClr val="accent6"/>
                </a:solidFill>
                <a:latin typeface="Glypha LT Std" panose="02060503030505020204" pitchFamily="18" charset="0"/>
              </a:rPr>
            </a:br>
            <a:r>
              <a:rPr lang="en-GB" b="1">
                <a:solidFill>
                  <a:schemeClr val="accent6"/>
                </a:solidFill>
                <a:latin typeface="Glypha LT Std" panose="02060503030505020204" pitchFamily="18" charset="0"/>
              </a:rPr>
              <a:t>Scotland’s Heritage</a:t>
            </a:r>
          </a:p>
        </p:txBody>
      </p:sp>
    </p:spTree>
    <p:extLst>
      <p:ext uri="{BB962C8B-B14F-4D97-AF65-F5344CB8AC3E}">
        <p14:creationId xmlns:p14="http://schemas.microsoft.com/office/powerpoint/2010/main" val="78490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B530E-DB35-4DEF-B04A-1668A877320E}" type="datetimeFigureOut">
              <a:rPr lang="en-GB" smtClean="0"/>
              <a:t>09/01/2024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4A3648-3109-44F8-A505-A522D60247AC}" type="slidenum">
              <a:rPr lang="en-GB" smtClean="0"/>
              <a:t>‹#›</a:t>
            </a:fld>
            <a:endParaRPr lang="en-GB"/>
          </a:p>
        </p:txBody>
      </p:sp>
    </p:spTree>
    <p:extLst>
      <p:ext uri="{BB962C8B-B14F-4D97-AF65-F5344CB8AC3E}">
        <p14:creationId xmlns:p14="http://schemas.microsoft.com/office/powerpoint/2010/main" val="113549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6387" y="1248325"/>
            <a:ext cx="6763838" cy="3069552"/>
          </a:xfrm>
        </p:spPr>
        <p:txBody>
          <a:bodyPr anchor="t" anchorCtr="0"/>
          <a:lstStyle>
            <a:lvl1pPr>
              <a:lnSpc>
                <a:spcPct val="90000"/>
              </a:lnSpc>
              <a:defRPr sz="7500" b="1" cap="none" baseline="0">
                <a:solidFill>
                  <a:schemeClr val="bg1"/>
                </a:solidFill>
                <a:latin typeface="Glypha LT Std" panose="02060503030505020204" pitchFamily="18" charset="0"/>
              </a:defRPr>
            </a:lvl1pPr>
          </a:lstStyle>
          <a:p>
            <a:r>
              <a:rPr lang="en-GB" dirty="0"/>
              <a:t>Headline </a:t>
            </a:r>
            <a:br>
              <a:rPr lang="en-GB" dirty="0"/>
            </a:br>
            <a:r>
              <a:rPr lang="en-GB" dirty="0"/>
              <a:t>to go here </a:t>
            </a:r>
            <a:r>
              <a:rPr lang="en-GB" dirty="0" err="1"/>
              <a:t>here</a:t>
            </a:r>
            <a:r>
              <a:rPr lang="en-GB" dirty="0"/>
              <a:t> </a:t>
            </a:r>
            <a:r>
              <a:rPr lang="en-GB" dirty="0" err="1"/>
              <a:t>here</a:t>
            </a:r>
            <a:endParaRPr lang="en-US" dirty="0"/>
          </a:p>
        </p:txBody>
      </p:sp>
      <p:cxnSp>
        <p:nvCxnSpPr>
          <p:cNvPr id="13" name="Straight Connector 12"/>
          <p:cNvCxnSpPr/>
          <p:nvPr/>
        </p:nvCxnSpPr>
        <p:spPr>
          <a:xfrm>
            <a:off x="986387"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986387" y="4714509"/>
            <a:ext cx="6696220" cy="708843"/>
          </a:xfrm>
        </p:spPr>
        <p:txBody>
          <a:bodyPr/>
          <a:lstStyle>
            <a:lvl1pPr marL="0" indent="0">
              <a:lnSpc>
                <a:spcPct val="90000"/>
              </a:lnSpc>
              <a:buNone/>
              <a:defRPr sz="4800" cap="none">
                <a:solidFill>
                  <a:schemeClr val="bg1"/>
                </a:solidFill>
                <a:latin typeface="+mn-lt"/>
              </a:defRPr>
            </a:lvl1pPr>
            <a:lvl2pPr marL="0" indent="0">
              <a:buNone/>
              <a:defRPr/>
            </a:lvl2pPr>
            <a:lvl3pPr marL="0" indent="0">
              <a:buNone/>
              <a:defRPr/>
            </a:lvl3pPr>
            <a:lvl4pPr marL="0" indent="0">
              <a:buNone/>
              <a:defRPr/>
            </a:lvl4pPr>
            <a:lvl5pPr marL="0" indent="0">
              <a:buNone/>
              <a:defRPr/>
            </a:lvl5pPr>
          </a:lstStyle>
          <a:p>
            <a:pPr lvl="0"/>
            <a:r>
              <a:rPr lang="en-GB" dirty="0" err="1"/>
              <a:t>Subheader</a:t>
            </a:r>
            <a:r>
              <a:rPr lang="en-GB" dirty="0"/>
              <a:t> here</a:t>
            </a:r>
            <a:endParaRPr lang="en-US" dirty="0"/>
          </a:p>
        </p:txBody>
      </p:sp>
      <p:pic>
        <p:nvPicPr>
          <p:cNvPr id="8" name="Picture 7" descr="Historic Environment Scotland Logo REV.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44766" y="6275959"/>
            <a:ext cx="2010918" cy="322707"/>
          </a:xfrm>
          <a:prstGeom prst="rect">
            <a:avLst/>
          </a:prstGeom>
        </p:spPr>
      </p:pic>
      <p:sp>
        <p:nvSpPr>
          <p:cNvPr id="7" name="TextBox 6">
            <a:extLst>
              <a:ext uri="{FF2B5EF4-FFF2-40B4-BE49-F238E27FC236}">
                <a16:creationId xmlns:a16="http://schemas.microsoft.com/office/drawing/2014/main" id="{791DC66E-D520-469D-8945-0656D85142F6}"/>
              </a:ext>
            </a:extLst>
          </p:cNvPr>
          <p:cNvSpPr txBox="1"/>
          <p:nvPr userDrawn="1"/>
        </p:nvSpPr>
        <p:spPr>
          <a:xfrm>
            <a:off x="935921" y="6244783"/>
            <a:ext cx="3240157" cy="307777"/>
          </a:xfrm>
          <a:prstGeom prst="rect">
            <a:avLst/>
          </a:prstGeom>
          <a:noFill/>
        </p:spPr>
        <p:txBody>
          <a:bodyPr wrap="square" rtlCol="0">
            <a:spAutoFit/>
          </a:bodyPr>
          <a:lstStyle/>
          <a:p>
            <a:r>
              <a:rPr lang="en-GB" sz="1400" b="1">
                <a:solidFill>
                  <a:schemeClr val="bg1"/>
                </a:solidFill>
                <a:latin typeface="Glypha LT Std" panose="02060503030505020204" pitchFamily="18" charset="0"/>
              </a:rPr>
              <a:t>Defending Scotland’s Heritage</a:t>
            </a:r>
          </a:p>
        </p:txBody>
      </p:sp>
    </p:spTree>
    <p:extLst>
      <p:ext uri="{BB962C8B-B14F-4D97-AF65-F5344CB8AC3E}">
        <p14:creationId xmlns:p14="http://schemas.microsoft.com/office/powerpoint/2010/main" val="88458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info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cap="none" baseline="0">
                <a:solidFill>
                  <a:schemeClr val="bg1"/>
                </a:solidFill>
              </a:defRPr>
            </a:lvl1pPr>
          </a:lstStyle>
          <a:p>
            <a:r>
              <a:rPr lang="en-GB" dirty="0"/>
              <a:t>Headline </a:t>
            </a:r>
            <a:br>
              <a:rPr lang="en-GB" dirty="0"/>
            </a:br>
            <a:r>
              <a:rPr lang="en-GB" dirty="0"/>
              <a:t>to go here</a:t>
            </a:r>
            <a:endParaRPr lang="en-US" dirty="0"/>
          </a:p>
        </p:txBody>
      </p:sp>
      <p:pic>
        <p:nvPicPr>
          <p:cNvPr id="3" name="Picture 2" descr="Historic Environment Scotland Logo REV.eps">
            <a:extLst>
              <a:ext uri="{FF2B5EF4-FFF2-40B4-BE49-F238E27FC236}">
                <a16:creationId xmlns:a16="http://schemas.microsoft.com/office/drawing/2014/main" id="{A51E693A-92AB-4D23-8A31-4774BA2FC08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58018" y="6326641"/>
            <a:ext cx="2010918" cy="322707"/>
          </a:xfrm>
          <a:prstGeom prst="rect">
            <a:avLst/>
          </a:prstGeom>
        </p:spPr>
      </p:pic>
      <p:sp>
        <p:nvSpPr>
          <p:cNvPr id="4" name="TextBox 3">
            <a:extLst>
              <a:ext uri="{FF2B5EF4-FFF2-40B4-BE49-F238E27FC236}">
                <a16:creationId xmlns:a16="http://schemas.microsoft.com/office/drawing/2014/main" id="{9A35F6AC-83AD-4907-9D2B-F855AA30B759}"/>
              </a:ext>
            </a:extLst>
          </p:cNvPr>
          <p:cNvSpPr txBox="1"/>
          <p:nvPr userDrawn="1"/>
        </p:nvSpPr>
        <p:spPr>
          <a:xfrm>
            <a:off x="3140175" y="677202"/>
            <a:ext cx="3617843" cy="646331"/>
          </a:xfrm>
          <a:prstGeom prst="rect">
            <a:avLst/>
          </a:prstGeom>
          <a:noFill/>
        </p:spPr>
        <p:txBody>
          <a:bodyPr wrap="square" rtlCol="0">
            <a:spAutoFit/>
          </a:bodyPr>
          <a:lstStyle/>
          <a:p>
            <a:r>
              <a:rPr lang="en-GB" b="1">
                <a:solidFill>
                  <a:schemeClr val="accent6"/>
                </a:solidFill>
                <a:latin typeface="Glypha LT Std" panose="02060503030505020204" pitchFamily="18" charset="0"/>
              </a:rPr>
              <a:t>Defending </a:t>
            </a:r>
            <a:br>
              <a:rPr lang="en-GB" b="1">
                <a:solidFill>
                  <a:schemeClr val="accent6"/>
                </a:solidFill>
                <a:latin typeface="Glypha LT Std" panose="02060503030505020204" pitchFamily="18" charset="0"/>
              </a:rPr>
            </a:br>
            <a:r>
              <a:rPr lang="en-GB" b="1">
                <a:solidFill>
                  <a:schemeClr val="accent6"/>
                </a:solidFill>
                <a:latin typeface="Glypha LT Std" panose="02060503030505020204" pitchFamily="18" charset="0"/>
              </a:rPr>
              <a:t>Scotland’s Heritage</a:t>
            </a:r>
          </a:p>
        </p:txBody>
      </p:sp>
    </p:spTree>
    <p:extLst>
      <p:ext uri="{BB962C8B-B14F-4D97-AF65-F5344CB8AC3E}">
        <p14:creationId xmlns:p14="http://schemas.microsoft.com/office/powerpoint/2010/main" val="90191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info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7500" cap="none" baseline="0">
                <a:solidFill>
                  <a:schemeClr val="bg1"/>
                </a:solidFill>
              </a:defRPr>
            </a:lvl1pPr>
          </a:lstStyle>
          <a:p>
            <a:r>
              <a:rPr lang="en-GB" dirty="0"/>
              <a:t>Headline </a:t>
            </a:r>
            <a:br>
              <a:rPr lang="en-GB" dirty="0"/>
            </a:br>
            <a:r>
              <a:rPr lang="en-GB" dirty="0"/>
              <a:t>to go here </a:t>
            </a:r>
            <a:r>
              <a:rPr lang="en-GB" dirty="0" err="1"/>
              <a:t>here</a:t>
            </a:r>
            <a:r>
              <a:rPr lang="en-GB" dirty="0"/>
              <a:t> and here</a:t>
            </a:r>
            <a:endParaRPr lang="en-US" dirty="0"/>
          </a:p>
        </p:txBody>
      </p:sp>
      <p:pic>
        <p:nvPicPr>
          <p:cNvPr id="3" name="Picture 2" descr="Historic Environment Scotland Logo REV.eps">
            <a:extLst>
              <a:ext uri="{FF2B5EF4-FFF2-40B4-BE49-F238E27FC236}">
                <a16:creationId xmlns:a16="http://schemas.microsoft.com/office/drawing/2014/main" id="{366700E0-C895-4119-A839-6B1A3317C19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644" y="6315716"/>
            <a:ext cx="2010918" cy="322707"/>
          </a:xfrm>
          <a:prstGeom prst="rect">
            <a:avLst/>
          </a:prstGeom>
        </p:spPr>
      </p:pic>
      <p:sp>
        <p:nvSpPr>
          <p:cNvPr id="4" name="TextBox 3">
            <a:extLst>
              <a:ext uri="{FF2B5EF4-FFF2-40B4-BE49-F238E27FC236}">
                <a16:creationId xmlns:a16="http://schemas.microsoft.com/office/drawing/2014/main" id="{BB531F43-4E18-4C00-9473-D5E2D3051475}"/>
              </a:ext>
            </a:extLst>
          </p:cNvPr>
          <p:cNvSpPr txBox="1"/>
          <p:nvPr userDrawn="1"/>
        </p:nvSpPr>
        <p:spPr>
          <a:xfrm>
            <a:off x="1331843" y="5773936"/>
            <a:ext cx="1504122" cy="738664"/>
          </a:xfrm>
          <a:prstGeom prst="rect">
            <a:avLst/>
          </a:prstGeom>
          <a:noFill/>
        </p:spPr>
        <p:txBody>
          <a:bodyPr wrap="square" rtlCol="0">
            <a:spAutoFit/>
          </a:bodyPr>
          <a:lstStyle/>
          <a:p>
            <a:r>
              <a:rPr lang="en-GB" sz="1400" b="1">
                <a:solidFill>
                  <a:schemeClr val="bg2"/>
                </a:solidFill>
                <a:latin typeface="Glypha LT Std" panose="02060503030505020204" pitchFamily="18" charset="0"/>
              </a:rPr>
              <a:t>Defending </a:t>
            </a:r>
            <a:br>
              <a:rPr lang="en-GB" sz="1400" b="1">
                <a:solidFill>
                  <a:schemeClr val="bg2"/>
                </a:solidFill>
                <a:latin typeface="Glypha LT Std" panose="02060503030505020204" pitchFamily="18" charset="0"/>
              </a:rPr>
            </a:br>
            <a:r>
              <a:rPr lang="en-GB" sz="1400" b="1">
                <a:solidFill>
                  <a:schemeClr val="bg2"/>
                </a:solidFill>
                <a:latin typeface="Glypha LT Std" panose="02060503030505020204" pitchFamily="18" charset="0"/>
              </a:rPr>
              <a:t>Scotland’s Heritage</a:t>
            </a:r>
          </a:p>
        </p:txBody>
      </p:sp>
    </p:spTree>
    <p:extLst>
      <p:ext uri="{BB962C8B-B14F-4D97-AF65-F5344CB8AC3E}">
        <p14:creationId xmlns:p14="http://schemas.microsoft.com/office/powerpoint/2010/main" val="21716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info Larg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5000" cap="none" baseline="0">
                <a:solidFill>
                  <a:schemeClr val="bg1"/>
                </a:solidFill>
              </a:defRPr>
            </a:lvl1pPr>
          </a:lstStyle>
          <a:p>
            <a:r>
              <a:rPr lang="en-GB" dirty="0"/>
              <a:t>Key info</a:t>
            </a:r>
            <a:br>
              <a:rPr lang="en-GB" dirty="0"/>
            </a:br>
            <a:r>
              <a:rPr lang="en-GB" dirty="0"/>
              <a:t>Major point or quote or other text, text, text, text, text</a:t>
            </a:r>
            <a:br>
              <a:rPr lang="en-GB" dirty="0"/>
            </a:br>
            <a:r>
              <a:rPr lang="en-GB" dirty="0" err="1"/>
              <a:t>Text</a:t>
            </a:r>
            <a:endParaRPr lang="en-US" dirty="0"/>
          </a:p>
        </p:txBody>
      </p:sp>
      <p:pic>
        <p:nvPicPr>
          <p:cNvPr id="3" name="Picture 2" descr="Historic Environment Scotland Logo REV.eps">
            <a:extLst>
              <a:ext uri="{FF2B5EF4-FFF2-40B4-BE49-F238E27FC236}">
                <a16:creationId xmlns:a16="http://schemas.microsoft.com/office/drawing/2014/main" id="{366700E0-C895-4119-A839-6B1A3317C19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644" y="6315716"/>
            <a:ext cx="2010918" cy="322707"/>
          </a:xfrm>
          <a:prstGeom prst="rect">
            <a:avLst/>
          </a:prstGeom>
        </p:spPr>
      </p:pic>
      <p:sp>
        <p:nvSpPr>
          <p:cNvPr id="6" name="TextBox 5">
            <a:extLst>
              <a:ext uri="{FF2B5EF4-FFF2-40B4-BE49-F238E27FC236}">
                <a16:creationId xmlns:a16="http://schemas.microsoft.com/office/drawing/2014/main" id="{2E39D8C5-3FB9-474F-A3E6-2AD50C58DC21}"/>
              </a:ext>
            </a:extLst>
          </p:cNvPr>
          <p:cNvSpPr txBox="1"/>
          <p:nvPr userDrawn="1"/>
        </p:nvSpPr>
        <p:spPr>
          <a:xfrm>
            <a:off x="1325809" y="5793601"/>
            <a:ext cx="1504122" cy="738664"/>
          </a:xfrm>
          <a:prstGeom prst="rect">
            <a:avLst/>
          </a:prstGeom>
          <a:noFill/>
        </p:spPr>
        <p:txBody>
          <a:bodyPr wrap="square" rtlCol="0">
            <a:spAutoFit/>
          </a:bodyPr>
          <a:lstStyle/>
          <a:p>
            <a:r>
              <a:rPr lang="en-GB" sz="1400" b="1">
                <a:solidFill>
                  <a:schemeClr val="bg2"/>
                </a:solidFill>
                <a:latin typeface="Glypha LT Std" panose="02060503030505020204" pitchFamily="18" charset="0"/>
              </a:rPr>
              <a:t>Defending </a:t>
            </a:r>
            <a:br>
              <a:rPr lang="en-GB" sz="1400" b="1">
                <a:solidFill>
                  <a:schemeClr val="bg2"/>
                </a:solidFill>
                <a:latin typeface="Glypha LT Std" panose="02060503030505020204" pitchFamily="18" charset="0"/>
              </a:rPr>
            </a:br>
            <a:r>
              <a:rPr lang="en-GB" sz="1400" b="1">
                <a:solidFill>
                  <a:schemeClr val="bg2"/>
                </a:solidFill>
                <a:latin typeface="Glypha LT Std" panose="02060503030505020204" pitchFamily="18" charset="0"/>
              </a:rPr>
              <a:t>Scotland’s Heritage</a:t>
            </a:r>
          </a:p>
        </p:txBody>
      </p:sp>
    </p:spTree>
    <p:extLst>
      <p:ext uri="{BB962C8B-B14F-4D97-AF65-F5344CB8AC3E}">
        <p14:creationId xmlns:p14="http://schemas.microsoft.com/office/powerpoint/2010/main" val="163543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3 solid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921" y="814233"/>
            <a:ext cx="7472583" cy="2252373"/>
          </a:xfrm>
        </p:spPr>
        <p:txBody>
          <a:bodyPr anchor="t" anchorCtr="0"/>
          <a:lstStyle>
            <a:lvl1pPr>
              <a:lnSpc>
                <a:spcPct val="90000"/>
              </a:lnSpc>
              <a:defRPr sz="7500" cap="none" baseline="0">
                <a:solidFill>
                  <a:schemeClr val="bg1"/>
                </a:solidFill>
              </a:defRPr>
            </a:lvl1pPr>
          </a:lstStyle>
          <a:p>
            <a:r>
              <a:rPr lang="en-GB" dirty="0"/>
              <a:t>Headline </a:t>
            </a:r>
            <a:br>
              <a:rPr lang="en-GB" dirty="0"/>
            </a:br>
            <a:r>
              <a:rPr lang="en-GB" dirty="0"/>
              <a:t>to go here</a:t>
            </a:r>
            <a:endParaRPr lang="en-US" dirty="0"/>
          </a:p>
        </p:txBody>
      </p:sp>
      <p:pic>
        <p:nvPicPr>
          <p:cNvPr id="10" name="Picture 9" descr="Historic Environment Scotland Logo REV.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1757" y="6333267"/>
            <a:ext cx="2010918" cy="322707"/>
          </a:xfrm>
          <a:prstGeom prst="rect">
            <a:avLst/>
          </a:prstGeom>
        </p:spPr>
      </p:pic>
      <p:sp>
        <p:nvSpPr>
          <p:cNvPr id="4" name="TextBox 3">
            <a:extLst>
              <a:ext uri="{FF2B5EF4-FFF2-40B4-BE49-F238E27FC236}">
                <a16:creationId xmlns:a16="http://schemas.microsoft.com/office/drawing/2014/main" id="{9E1E5CC3-A0C7-4223-8D0B-F33BA90F86B4}"/>
              </a:ext>
            </a:extLst>
          </p:cNvPr>
          <p:cNvSpPr txBox="1"/>
          <p:nvPr userDrawn="1"/>
        </p:nvSpPr>
        <p:spPr>
          <a:xfrm>
            <a:off x="935921" y="6244783"/>
            <a:ext cx="3240157" cy="307777"/>
          </a:xfrm>
          <a:prstGeom prst="rect">
            <a:avLst/>
          </a:prstGeom>
          <a:noFill/>
        </p:spPr>
        <p:txBody>
          <a:bodyPr wrap="square" rtlCol="0">
            <a:spAutoFit/>
          </a:bodyPr>
          <a:lstStyle/>
          <a:p>
            <a:r>
              <a:rPr lang="en-GB" sz="1400" b="1">
                <a:solidFill>
                  <a:schemeClr val="bg1"/>
                </a:solidFill>
                <a:latin typeface="Glypha LT Std" panose="02060503030505020204" pitchFamily="18" charset="0"/>
              </a:rPr>
              <a:t>Defending Scotland’s Heritage</a:t>
            </a:r>
          </a:p>
        </p:txBody>
      </p:sp>
    </p:spTree>
    <p:extLst>
      <p:ext uri="{BB962C8B-B14F-4D97-AF65-F5344CB8AC3E}">
        <p14:creationId xmlns:p14="http://schemas.microsoft.com/office/powerpoint/2010/main" val="429394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4 solid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1553" y="806536"/>
            <a:ext cx="7739211" cy="2252373"/>
          </a:xfrm>
        </p:spPr>
        <p:txBody>
          <a:bodyPr anchor="t" anchorCtr="0"/>
          <a:lstStyle>
            <a:lvl1pPr>
              <a:lnSpc>
                <a:spcPct val="90000"/>
              </a:lnSpc>
              <a:defRPr sz="7500" cap="none" baseline="0">
                <a:solidFill>
                  <a:schemeClr val="bg1"/>
                </a:solidFill>
              </a:defRPr>
            </a:lvl1pPr>
          </a:lstStyle>
          <a:p>
            <a:r>
              <a:rPr lang="en-GB" dirty="0"/>
              <a:t>Headline </a:t>
            </a:r>
            <a:br>
              <a:rPr lang="en-GB" dirty="0"/>
            </a:br>
            <a:r>
              <a:rPr lang="en-GB" dirty="0"/>
              <a:t>to go here</a:t>
            </a:r>
            <a:endParaRPr lang="en-US" dirty="0"/>
          </a:p>
        </p:txBody>
      </p:sp>
      <p:pic>
        <p:nvPicPr>
          <p:cNvPr id="10" name="Picture 9" descr="Historic Environment Scotland Logo REV.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51392" y="6326640"/>
            <a:ext cx="2010918" cy="322707"/>
          </a:xfrm>
          <a:prstGeom prst="rect">
            <a:avLst/>
          </a:prstGeom>
        </p:spPr>
      </p:pic>
      <p:sp>
        <p:nvSpPr>
          <p:cNvPr id="4" name="TextBox 3">
            <a:extLst>
              <a:ext uri="{FF2B5EF4-FFF2-40B4-BE49-F238E27FC236}">
                <a16:creationId xmlns:a16="http://schemas.microsoft.com/office/drawing/2014/main" id="{F9C9D2CB-386C-4437-837E-4156F767D570}"/>
              </a:ext>
            </a:extLst>
          </p:cNvPr>
          <p:cNvSpPr txBox="1"/>
          <p:nvPr userDrawn="1"/>
        </p:nvSpPr>
        <p:spPr>
          <a:xfrm>
            <a:off x="935921" y="6244783"/>
            <a:ext cx="3240157" cy="307777"/>
          </a:xfrm>
          <a:prstGeom prst="rect">
            <a:avLst/>
          </a:prstGeom>
          <a:noFill/>
        </p:spPr>
        <p:txBody>
          <a:bodyPr wrap="square" rtlCol="0">
            <a:spAutoFit/>
          </a:bodyPr>
          <a:lstStyle/>
          <a:p>
            <a:r>
              <a:rPr lang="en-GB" sz="1400" b="1">
                <a:solidFill>
                  <a:schemeClr val="bg1"/>
                </a:solidFill>
                <a:latin typeface="Glypha LT Std" panose="02060503030505020204" pitchFamily="18" charset="0"/>
              </a:rPr>
              <a:t>Defending Scotland’s Heritage</a:t>
            </a:r>
          </a:p>
        </p:txBody>
      </p:sp>
    </p:spTree>
    <p:extLst>
      <p:ext uri="{BB962C8B-B14F-4D97-AF65-F5344CB8AC3E}">
        <p14:creationId xmlns:p14="http://schemas.microsoft.com/office/powerpoint/2010/main" val="416442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5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06536"/>
            <a:ext cx="7982675" cy="2252373"/>
          </a:xfrm>
        </p:spPr>
        <p:txBody>
          <a:bodyPr anchor="t" anchorCtr="0"/>
          <a:lstStyle>
            <a:lvl1pPr>
              <a:lnSpc>
                <a:spcPct val="90000"/>
              </a:lnSpc>
              <a:defRPr sz="7500" b="1" cap="none" baseline="0">
                <a:solidFill>
                  <a:schemeClr val="tx2"/>
                </a:solidFill>
              </a:defRPr>
            </a:lvl1pPr>
          </a:lstStyle>
          <a:p>
            <a:r>
              <a:rPr lang="en-GB" dirty="0"/>
              <a:t>Headline </a:t>
            </a:r>
            <a:br>
              <a:rPr lang="en-GB" dirty="0"/>
            </a:br>
            <a:r>
              <a:rPr lang="en-GB" dirty="0"/>
              <a:t>to go here</a:t>
            </a:r>
            <a:endParaRPr lang="en-US" dirty="0"/>
          </a:p>
        </p:txBody>
      </p:sp>
      <p:pic>
        <p:nvPicPr>
          <p:cNvPr id="10" name="Picture 9" descr="Historic Environment Scotland Logo REV.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51392" y="6326641"/>
            <a:ext cx="2010918" cy="322707"/>
          </a:xfrm>
          <a:prstGeom prst="rect">
            <a:avLst/>
          </a:prstGeom>
        </p:spPr>
      </p:pic>
      <p:sp>
        <p:nvSpPr>
          <p:cNvPr id="5" name="TextBox 4">
            <a:extLst>
              <a:ext uri="{FF2B5EF4-FFF2-40B4-BE49-F238E27FC236}">
                <a16:creationId xmlns:a16="http://schemas.microsoft.com/office/drawing/2014/main" id="{D913B0ED-8678-4C0B-A736-1EC45699D57C}"/>
              </a:ext>
            </a:extLst>
          </p:cNvPr>
          <p:cNvSpPr txBox="1"/>
          <p:nvPr userDrawn="1"/>
        </p:nvSpPr>
        <p:spPr>
          <a:xfrm>
            <a:off x="935921" y="6244783"/>
            <a:ext cx="3240157" cy="307777"/>
          </a:xfrm>
          <a:prstGeom prst="rect">
            <a:avLst/>
          </a:prstGeom>
          <a:noFill/>
        </p:spPr>
        <p:txBody>
          <a:bodyPr wrap="square" rtlCol="0">
            <a:spAutoFit/>
          </a:bodyPr>
          <a:lstStyle/>
          <a:p>
            <a:r>
              <a:rPr lang="en-GB" sz="1400" b="1">
                <a:solidFill>
                  <a:schemeClr val="accent6"/>
                </a:solidFill>
                <a:latin typeface="Glypha LT Std" panose="02060503030505020204" pitchFamily="18" charset="0"/>
              </a:rPr>
              <a:t>Defending Scotland’s Heritage</a:t>
            </a:r>
          </a:p>
        </p:txBody>
      </p:sp>
    </p:spTree>
    <p:extLst>
      <p:ext uri="{BB962C8B-B14F-4D97-AF65-F5344CB8AC3E}">
        <p14:creationId xmlns:p14="http://schemas.microsoft.com/office/powerpoint/2010/main" val="27687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000" y="432000"/>
            <a:ext cx="7475537" cy="121255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1224000" y="2304000"/>
            <a:ext cx="7478675" cy="339710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69808850"/>
      </p:ext>
    </p:extLst>
  </p:cSld>
  <p:clrMap bg1="lt1" tx1="dk1" bg2="lt2" tx2="dk2" accent1="accent1" accent2="accent2" accent3="accent3" accent4="accent4" accent5="accent5" accent6="accent6" hlink="hlink" folHlink="folHlink"/>
  <p:sldLayoutIdLst>
    <p:sldLayoutId id="2147483671" r:id="rId1"/>
    <p:sldLayoutId id="2147483668" r:id="rId2"/>
    <p:sldLayoutId id="2147483669" r:id="rId3"/>
    <p:sldLayoutId id="2147483672" r:id="rId4"/>
    <p:sldLayoutId id="2147483673" r:id="rId5"/>
    <p:sldLayoutId id="2147483692" r:id="rId6"/>
    <p:sldLayoutId id="2147483683" r:id="rId7"/>
    <p:sldLayoutId id="2147483684" r:id="rId8"/>
    <p:sldLayoutId id="2147483685" r:id="rId9"/>
    <p:sldLayoutId id="2147483677" r:id="rId10"/>
    <p:sldLayoutId id="2147483679" r:id="rId11"/>
    <p:sldLayoutId id="2147483693" r:id="rId12"/>
    <p:sldLayoutId id="2147483680" r:id="rId13"/>
    <p:sldLayoutId id="2147483681" r:id="rId14"/>
    <p:sldLayoutId id="2147483686" r:id="rId15"/>
    <p:sldLayoutId id="2147483688" r:id="rId16"/>
    <p:sldLayoutId id="2147483687" r:id="rId17"/>
    <p:sldLayoutId id="2147483689" r:id="rId18"/>
    <p:sldLayoutId id="2147483682" r:id="rId19"/>
    <p:sldLayoutId id="2147483691"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spcBef>
          <a:spcPct val="0"/>
        </a:spcBef>
        <a:buNone/>
        <a:defRPr sz="3500" kern="1200">
          <a:solidFill>
            <a:schemeClr val="tx1"/>
          </a:solidFill>
          <a:latin typeface="Arial"/>
          <a:ea typeface="+mj-ea"/>
          <a:cs typeface="+mj-cs"/>
        </a:defRPr>
      </a:lvl1pPr>
    </p:titleStyle>
    <p:body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canmore.org.uk/"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s://youtu.be/iZbHOlPsgGQ?feature=shared" TargetMode="External"/><Relationship Id="rId4" Type="http://schemas.openxmlformats.org/officeDocument/2006/relationships/hyperlink" Target="https://whc.unesco.org/en/li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784" y="2709804"/>
            <a:ext cx="6763838" cy="2117377"/>
          </a:xfrm>
        </p:spPr>
        <p:txBody>
          <a:bodyPr/>
          <a:lstStyle/>
          <a:p>
            <a:r>
              <a:rPr lang="en-US" b="1" dirty="0">
                <a:latin typeface="Glypha LT Std" panose="02060503030505020204" pitchFamily="18" charset="0"/>
              </a:rPr>
              <a:t>What is Heritage?</a:t>
            </a:r>
          </a:p>
        </p:txBody>
      </p:sp>
    </p:spTree>
    <p:extLst>
      <p:ext uri="{BB962C8B-B14F-4D97-AF65-F5344CB8AC3E}">
        <p14:creationId xmlns:p14="http://schemas.microsoft.com/office/powerpoint/2010/main" val="384607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07AE-4B78-41BE-B35F-CD7A386549B3}"/>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Viking ship</a:t>
            </a:r>
          </a:p>
        </p:txBody>
      </p:sp>
      <p:pic>
        <p:nvPicPr>
          <p:cNvPr id="3" name="Picture 2" descr="A wooden Viking ship with a high curved prow, decorated with carvings, and shallow sides, on display in a museum with visitors walking round it.&#10;">
            <a:extLst>
              <a:ext uri="{FF2B5EF4-FFF2-40B4-BE49-F238E27FC236}">
                <a16:creationId xmlns:a16="http://schemas.microsoft.com/office/drawing/2014/main" id="{A6B8E139-E05B-41E3-9B48-702A4C09807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9288" y="563563"/>
            <a:ext cx="8100000" cy="5400000"/>
          </a:xfrm>
          <a:prstGeom prst="rect">
            <a:avLst/>
          </a:prstGeom>
          <a:noFill/>
        </p:spPr>
      </p:pic>
    </p:spTree>
    <p:extLst>
      <p:ext uri="{BB962C8B-B14F-4D97-AF65-F5344CB8AC3E}">
        <p14:creationId xmlns:p14="http://schemas.microsoft.com/office/powerpoint/2010/main" val="253527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ue-veined white marble terrace is framed by four minarets, inside which sits a central building of several levels with numerous double domes. The central dome is crowned with a gold finial or roof-top ornament. There are many visitors exploring the building and the gardens in front of it. (The Taj Mahal).">
            <a:extLst>
              <a:ext uri="{FF2B5EF4-FFF2-40B4-BE49-F238E27FC236}">
                <a16:creationId xmlns:a16="http://schemas.microsoft.com/office/drawing/2014/main" id="{B5AE9106-3BD6-4003-8290-1AF93CB6237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49" b="49"/>
          <a:stretch>
            <a:fillRect/>
          </a:stretch>
        </p:blipFill>
        <p:spPr/>
      </p:pic>
      <p:sp>
        <p:nvSpPr>
          <p:cNvPr id="2" name="Title 1">
            <a:extLst>
              <a:ext uri="{FF2B5EF4-FFF2-40B4-BE49-F238E27FC236}">
                <a16:creationId xmlns:a16="http://schemas.microsoft.com/office/drawing/2014/main" id="{9E13DF4B-376B-45A3-B383-ECDCD6DC1405}"/>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latin typeface="+mj-lt"/>
              </a:rPr>
              <a:t>Taj Mahal</a:t>
            </a:r>
          </a:p>
        </p:txBody>
      </p:sp>
    </p:spTree>
    <p:extLst>
      <p:ext uri="{BB962C8B-B14F-4D97-AF65-F5344CB8AC3E}">
        <p14:creationId xmlns:p14="http://schemas.microsoft.com/office/powerpoint/2010/main" val="115557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igantic standing stones form a ring, some have another stone lying across the top making doorway shapes. People are exploring the ruins. (Stonehenge, England).">
            <a:extLst>
              <a:ext uri="{FF2B5EF4-FFF2-40B4-BE49-F238E27FC236}">
                <a16:creationId xmlns:a16="http://schemas.microsoft.com/office/drawing/2014/main" id="{032C2A91-9D08-4C4C-BC01-7A286C9EE40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49" b="49"/>
          <a:stretch>
            <a:fillRect/>
          </a:stretch>
        </p:blipFill>
        <p:spPr/>
      </p:pic>
      <p:sp>
        <p:nvSpPr>
          <p:cNvPr id="2" name="Title 1">
            <a:extLst>
              <a:ext uri="{FF2B5EF4-FFF2-40B4-BE49-F238E27FC236}">
                <a16:creationId xmlns:a16="http://schemas.microsoft.com/office/drawing/2014/main" id="{BE0DEA92-89C1-47E7-A713-F1E97AA8E106}"/>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latin typeface="+mj-lt"/>
              </a:rPr>
              <a:t>Stonehenge</a:t>
            </a:r>
          </a:p>
        </p:txBody>
      </p:sp>
    </p:spTree>
    <p:extLst>
      <p:ext uri="{BB962C8B-B14F-4D97-AF65-F5344CB8AC3E}">
        <p14:creationId xmlns:p14="http://schemas.microsoft.com/office/powerpoint/2010/main" val="249972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road leads up to a windmill with a domed roof sits beside another small brick building with a field behind it.">
            <a:extLst>
              <a:ext uri="{FF2B5EF4-FFF2-40B4-BE49-F238E27FC236}">
                <a16:creationId xmlns:a16="http://schemas.microsoft.com/office/drawing/2014/main" id="{650759DB-7411-4004-83FF-A5803EB1213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l="88" r="88"/>
          <a:stretch>
            <a:fillRect/>
          </a:stretch>
        </p:blipFill>
        <p:spPr/>
      </p:pic>
      <p:pic>
        <p:nvPicPr>
          <p:cNvPr id="6" name="Picture Placeholder 5" descr="A wide stone wall runs along a field and off into the distance. (Hadrian's Wall, England.)">
            <a:extLst>
              <a:ext uri="{FF2B5EF4-FFF2-40B4-BE49-F238E27FC236}">
                <a16:creationId xmlns:a16="http://schemas.microsoft.com/office/drawing/2014/main" id="{17D8E19E-00B7-4693-846F-07927753F741}"/>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t="44" b="44"/>
          <a:stretch>
            <a:fillRect/>
          </a:stretch>
        </p:blipFill>
        <p:spPr/>
      </p:pic>
      <p:sp>
        <p:nvSpPr>
          <p:cNvPr id="2" name="Title 1">
            <a:extLst>
              <a:ext uri="{FF2B5EF4-FFF2-40B4-BE49-F238E27FC236}">
                <a16:creationId xmlns:a16="http://schemas.microsoft.com/office/drawing/2014/main" id="{F3553AF8-57EC-4D6A-BA95-EA7BD7467115}"/>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latin typeface="+mj-lt"/>
              </a:rPr>
              <a:t>Hadrian’s Wall and windmill</a:t>
            </a:r>
          </a:p>
        </p:txBody>
      </p:sp>
    </p:spTree>
    <p:extLst>
      <p:ext uri="{BB962C8B-B14F-4D97-AF65-F5344CB8AC3E}">
        <p14:creationId xmlns:p14="http://schemas.microsoft.com/office/powerpoint/2010/main" val="4029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EE52-AE7A-4EBC-BB90-CAFFABE229E9}"/>
              </a:ext>
            </a:extLst>
          </p:cNvPr>
          <p:cNvSpPr>
            <a:spLocks noGrp="1"/>
          </p:cNvSpPr>
          <p:nvPr>
            <p:ph type="title"/>
          </p:nvPr>
        </p:nvSpPr>
        <p:spPr>
          <a:xfrm>
            <a:off x="715963" y="-604925"/>
            <a:ext cx="7986712" cy="604925"/>
          </a:xfrm>
        </p:spPr>
        <p:txBody>
          <a:bodyPr vert="horz" lIns="0" tIns="0" rIns="0" bIns="0" rtlCol="0" anchor="b" anchorCtr="0">
            <a:noAutofit/>
          </a:bodyPr>
          <a:lstStyle/>
          <a:p>
            <a:r>
              <a:rPr lang="en-GB" sz="3500" b="0" dirty="0">
                <a:solidFill>
                  <a:schemeClr val="tx1"/>
                </a:solidFill>
                <a:latin typeface="Arial" panose="020B0604020202020204" pitchFamily="34" charset="0"/>
                <a:cs typeface="Arial" panose="020B0604020202020204" pitchFamily="34" charset="0"/>
              </a:rPr>
              <a:t>Giant’s causeway and mosaic</a:t>
            </a:r>
          </a:p>
        </p:txBody>
      </p:sp>
      <p:pic>
        <p:nvPicPr>
          <p:cNvPr id="13" name="Picture Placeholder 12" descr=" A roman style floor mosaic, mostly in shades of grey with some yellow and red, there are mythical animals in the central panel.">
            <a:extLst>
              <a:ext uri="{FF2B5EF4-FFF2-40B4-BE49-F238E27FC236}">
                <a16:creationId xmlns:a16="http://schemas.microsoft.com/office/drawing/2014/main" id="{9F4335FE-F583-4DEF-A27C-B4CD83BD81DE}"/>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a:fillRect/>
          </a:stretch>
        </p:blipFill>
        <p:spPr>
          <a:xfrm>
            <a:off x="4796476" y="1629000"/>
            <a:ext cx="3600000" cy="3600000"/>
          </a:xfrm>
        </p:spPr>
      </p:pic>
      <p:pic>
        <p:nvPicPr>
          <p:cNvPr id="11" name="Picture Placeholder 10" descr="A large rock formation of columns coming out of the grass on a hill side with cliffs behind.">
            <a:extLst>
              <a:ext uri="{FF2B5EF4-FFF2-40B4-BE49-F238E27FC236}">
                <a16:creationId xmlns:a16="http://schemas.microsoft.com/office/drawing/2014/main" id="{B0A8B8CA-867A-4C47-A35C-3DBFBB8A5785}"/>
              </a:ext>
            </a:extLst>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a:stretch>
            <a:fillRect/>
          </a:stretch>
        </p:blipFill>
        <p:spPr>
          <a:xfrm>
            <a:off x="747525" y="1629000"/>
            <a:ext cx="3600000" cy="3600000"/>
          </a:xfrm>
        </p:spPr>
      </p:pic>
    </p:spTree>
    <p:extLst>
      <p:ext uri="{BB962C8B-B14F-4D97-AF65-F5344CB8AC3E}">
        <p14:creationId xmlns:p14="http://schemas.microsoft.com/office/powerpoint/2010/main" val="352859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arge stone church building in gothic architectural style with many windows. (York Minster).">
            <a:extLst>
              <a:ext uri="{FF2B5EF4-FFF2-40B4-BE49-F238E27FC236}">
                <a16:creationId xmlns:a16="http://schemas.microsoft.com/office/drawing/2014/main" id="{F847E4A3-1767-4D6C-82AE-CD0A82A39E4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 b="20"/>
          <a:stretch>
            <a:fillRect/>
          </a:stretch>
        </p:blipFill>
        <p:spPr/>
      </p:pic>
      <p:sp>
        <p:nvSpPr>
          <p:cNvPr id="2" name="Title 1">
            <a:extLst>
              <a:ext uri="{FF2B5EF4-FFF2-40B4-BE49-F238E27FC236}">
                <a16:creationId xmlns:a16="http://schemas.microsoft.com/office/drawing/2014/main" id="{0C8D6BBA-E52B-4065-81A3-801AEFDF0202}"/>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York minster</a:t>
            </a:r>
          </a:p>
        </p:txBody>
      </p:sp>
    </p:spTree>
    <p:extLst>
      <p:ext uri="{BB962C8B-B14F-4D97-AF65-F5344CB8AC3E}">
        <p14:creationId xmlns:p14="http://schemas.microsoft.com/office/powerpoint/2010/main" val="289329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antilever railway bridge with red ironwork in three large triangle shapes, and stone pillars sits in water. Houses are visible on the opposite shore. (Forth Rail Bridge).">
            <a:extLst>
              <a:ext uri="{FF2B5EF4-FFF2-40B4-BE49-F238E27FC236}">
                <a16:creationId xmlns:a16="http://schemas.microsoft.com/office/drawing/2014/main" id="{85A3015F-3FF5-4B24-AAF3-CBDC543D5E1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49" b="49"/>
          <a:stretch>
            <a:fillRect/>
          </a:stretch>
        </p:blipFill>
        <p:spPr/>
      </p:pic>
      <p:sp>
        <p:nvSpPr>
          <p:cNvPr id="2" name="Title 1">
            <a:extLst>
              <a:ext uri="{FF2B5EF4-FFF2-40B4-BE49-F238E27FC236}">
                <a16:creationId xmlns:a16="http://schemas.microsoft.com/office/drawing/2014/main" id="{651A7B85-625E-4213-A7A2-0971F0CBF1B4}"/>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Forth rail bridge</a:t>
            </a:r>
          </a:p>
        </p:txBody>
      </p:sp>
    </p:spTree>
    <p:extLst>
      <p:ext uri="{BB962C8B-B14F-4D97-AF65-F5344CB8AC3E}">
        <p14:creationId xmlns:p14="http://schemas.microsoft.com/office/powerpoint/2010/main" val="309986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carved bone chess pieces, figures are (left to right) a bishop, king, berserker, queen, berserker. (The Lewis Chessmen).">
            <a:extLst>
              <a:ext uri="{FF2B5EF4-FFF2-40B4-BE49-F238E27FC236}">
                <a16:creationId xmlns:a16="http://schemas.microsoft.com/office/drawing/2014/main" id="{00BBEF02-F92F-443C-991D-13762BDE55C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0" r="10"/>
          <a:stretch>
            <a:fillRect/>
          </a:stretch>
        </p:blipFill>
        <p:spPr/>
      </p:pic>
      <p:sp>
        <p:nvSpPr>
          <p:cNvPr id="2" name="Title 1">
            <a:extLst>
              <a:ext uri="{FF2B5EF4-FFF2-40B4-BE49-F238E27FC236}">
                <a16:creationId xmlns:a16="http://schemas.microsoft.com/office/drawing/2014/main" id="{3348F3CF-D773-4CB6-B27F-960187E0799B}"/>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Lewis chessmen</a:t>
            </a:r>
          </a:p>
        </p:txBody>
      </p:sp>
    </p:spTree>
    <p:extLst>
      <p:ext uri="{BB962C8B-B14F-4D97-AF65-F5344CB8AC3E}">
        <p14:creationId xmlns:p14="http://schemas.microsoft.com/office/powerpoint/2010/main" val="11664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erial view looking up from the entrance esplanade to the curved stone gun battery area and palace and chapel buildings behind that make up the castle. (Edinburgh Castle).">
            <a:extLst>
              <a:ext uri="{FF2B5EF4-FFF2-40B4-BE49-F238E27FC236}">
                <a16:creationId xmlns:a16="http://schemas.microsoft.com/office/drawing/2014/main" id="{2935E86A-C4ED-45A8-831C-BA480F20E0B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49" b="49"/>
          <a:stretch>
            <a:fillRect/>
          </a:stretch>
        </p:blipFill>
        <p:spPr/>
      </p:pic>
      <p:sp>
        <p:nvSpPr>
          <p:cNvPr id="2" name="Title 1">
            <a:extLst>
              <a:ext uri="{FF2B5EF4-FFF2-40B4-BE49-F238E27FC236}">
                <a16:creationId xmlns:a16="http://schemas.microsoft.com/office/drawing/2014/main" id="{77095BD4-E2B1-44CE-BCA8-D2127DD0A87B}"/>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Edinburgh Castle</a:t>
            </a:r>
          </a:p>
        </p:txBody>
      </p:sp>
    </p:spTree>
    <p:extLst>
      <p:ext uri="{BB962C8B-B14F-4D97-AF65-F5344CB8AC3E}">
        <p14:creationId xmlns:p14="http://schemas.microsoft.com/office/powerpoint/2010/main" val="62850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with holes in the ground. There are trees and a dry stone wall surrounding it.">
            <a:extLst>
              <a:ext uri="{FF2B5EF4-FFF2-40B4-BE49-F238E27FC236}">
                <a16:creationId xmlns:a16="http://schemas.microsoft.com/office/drawing/2014/main" id="{1D087B98-FF8C-4DB7-99DE-B99C247C010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9" r="69"/>
          <a:stretch>
            <a:fillRect/>
          </a:stretch>
        </p:blipFill>
        <p:spPr/>
      </p:pic>
      <p:sp>
        <p:nvSpPr>
          <p:cNvPr id="2" name="Title 1">
            <a:extLst>
              <a:ext uri="{FF2B5EF4-FFF2-40B4-BE49-F238E27FC236}">
                <a16:creationId xmlns:a16="http://schemas.microsoft.com/office/drawing/2014/main" id="{32AFB54B-E668-4FFC-8824-464A73C6356E}"/>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Rough Castle, Roman fort</a:t>
            </a:r>
          </a:p>
        </p:txBody>
      </p:sp>
    </p:spTree>
    <p:extLst>
      <p:ext uri="{BB962C8B-B14F-4D97-AF65-F5344CB8AC3E}">
        <p14:creationId xmlns:p14="http://schemas.microsoft.com/office/powerpoint/2010/main" val="172486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45A90-2706-4EE4-9FE7-7AE858EF60BD}"/>
              </a:ext>
            </a:extLst>
          </p:cNvPr>
          <p:cNvSpPr>
            <a:spLocks noGrp="1"/>
          </p:cNvSpPr>
          <p:nvPr>
            <p:ph type="ctrTitle"/>
          </p:nvPr>
        </p:nvSpPr>
        <p:spPr>
          <a:xfrm>
            <a:off x="736525" y="558505"/>
            <a:ext cx="7670950" cy="4360825"/>
          </a:xfrm>
        </p:spPr>
        <p:txBody>
          <a:bodyPr/>
          <a:lstStyle/>
          <a:p>
            <a:r>
              <a:rPr lang="en-GB" sz="5000" b="1" dirty="0">
                <a:solidFill>
                  <a:schemeClr val="bg2"/>
                </a:solidFill>
                <a:latin typeface="Gotham Book"/>
                <a:cs typeface="Arial"/>
              </a:rPr>
              <a:t>Aim: </a:t>
            </a:r>
            <a:br>
              <a:rPr lang="en-GB" sz="5000" dirty="0">
                <a:latin typeface="Gotham Book"/>
                <a:cs typeface="Arial"/>
              </a:rPr>
            </a:br>
            <a:r>
              <a:rPr lang="en-GB" sz="4400" dirty="0">
                <a:latin typeface="Gotham Book"/>
                <a:cs typeface="Arial"/>
              </a:rPr>
              <a:t>To raise awareness and increase understanding of what is meant by ‘heritage’ and that the value we place on it can be subjective and personal</a:t>
            </a:r>
            <a:br>
              <a:rPr lang="en-GB" sz="3600" dirty="0">
                <a:latin typeface="Gotham Book"/>
                <a:cs typeface="Arial"/>
              </a:rPr>
            </a:br>
            <a:br>
              <a:rPr lang="en-GB" sz="3600" dirty="0"/>
            </a:br>
            <a:endParaRPr lang="en-GB" sz="3600" dirty="0"/>
          </a:p>
        </p:txBody>
      </p:sp>
    </p:spTree>
    <p:extLst>
      <p:ext uri="{BB962C8B-B14F-4D97-AF65-F5344CB8AC3E}">
        <p14:creationId xmlns:p14="http://schemas.microsoft.com/office/powerpoint/2010/main" val="359902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inside of a roofless Neolithic house dug down into the ground and lined with stones. There are items of stone furniture, and stones marking out different areas such as a central hearth.  There is a beach in the background. (Skara Brae.)">
            <a:extLst>
              <a:ext uri="{FF2B5EF4-FFF2-40B4-BE49-F238E27FC236}">
                <a16:creationId xmlns:a16="http://schemas.microsoft.com/office/drawing/2014/main" id="{817C0517-BB51-4D56-B05C-E515F04E787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20" b="20"/>
          <a:stretch>
            <a:fillRect/>
          </a:stretch>
        </p:blipFill>
        <p:spPr/>
      </p:pic>
      <p:sp>
        <p:nvSpPr>
          <p:cNvPr id="2" name="Title 1">
            <a:extLst>
              <a:ext uri="{FF2B5EF4-FFF2-40B4-BE49-F238E27FC236}">
                <a16:creationId xmlns:a16="http://schemas.microsoft.com/office/drawing/2014/main" id="{13CB6DAA-8A28-42B2-8D60-002D084F998B}"/>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Skara Brae</a:t>
            </a:r>
          </a:p>
        </p:txBody>
      </p:sp>
    </p:spTree>
    <p:extLst>
      <p:ext uri="{BB962C8B-B14F-4D97-AF65-F5344CB8AC3E}">
        <p14:creationId xmlns:p14="http://schemas.microsoft.com/office/powerpoint/2010/main" val="132966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uilding with a pineapple shaped roof.">
            <a:extLst>
              <a:ext uri="{FF2B5EF4-FFF2-40B4-BE49-F238E27FC236}">
                <a16:creationId xmlns:a16="http://schemas.microsoft.com/office/drawing/2014/main" id="{1D0A5717-06AB-480C-86C6-318B2347846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0" r="10"/>
          <a:stretch>
            <a:fillRect/>
          </a:stretch>
        </p:blipFill>
        <p:spPr/>
      </p:pic>
      <p:sp>
        <p:nvSpPr>
          <p:cNvPr id="2" name="Title 1">
            <a:extLst>
              <a:ext uri="{FF2B5EF4-FFF2-40B4-BE49-F238E27FC236}">
                <a16:creationId xmlns:a16="http://schemas.microsoft.com/office/drawing/2014/main" id="{73DD5267-A602-457E-A51A-A5947629BEAB}"/>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The Pineapple</a:t>
            </a:r>
          </a:p>
        </p:txBody>
      </p:sp>
    </p:spTree>
    <p:extLst>
      <p:ext uri="{BB962C8B-B14F-4D97-AF65-F5344CB8AC3E}">
        <p14:creationId xmlns:p14="http://schemas.microsoft.com/office/powerpoint/2010/main" val="25870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le of rocks, with a hole in the middle and vegetation growing on areas, makes up this archaeological feature of a chambered cairn, in a field with water in the background. (Grey Cairns of Camster).">
            <a:extLst>
              <a:ext uri="{FF2B5EF4-FFF2-40B4-BE49-F238E27FC236}">
                <a16:creationId xmlns:a16="http://schemas.microsoft.com/office/drawing/2014/main" id="{4448EE6E-E553-4E76-8ABA-17DD3495FA5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78" b="78"/>
          <a:stretch>
            <a:fillRect/>
          </a:stretch>
        </p:blipFill>
        <p:spPr/>
      </p:pic>
      <p:sp>
        <p:nvSpPr>
          <p:cNvPr id="2" name="Title 1">
            <a:extLst>
              <a:ext uri="{FF2B5EF4-FFF2-40B4-BE49-F238E27FC236}">
                <a16:creationId xmlns:a16="http://schemas.microsoft.com/office/drawing/2014/main" id="{66759DF8-D68F-4185-9E7F-A7755BAF38F5}"/>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Chambered cairn</a:t>
            </a:r>
          </a:p>
        </p:txBody>
      </p:sp>
    </p:spTree>
    <p:extLst>
      <p:ext uri="{BB962C8B-B14F-4D97-AF65-F5344CB8AC3E}">
        <p14:creationId xmlns:p14="http://schemas.microsoft.com/office/powerpoint/2010/main" val="325725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village green, backed by a group of two storey, rubble walled cottages with red pantile roofs and a fore-stair (right). In the centre of the green a yardarm and post (making a cross shape) rise from a circular stone plinth.">
            <a:extLst>
              <a:ext uri="{FF2B5EF4-FFF2-40B4-BE49-F238E27FC236}">
                <a16:creationId xmlns:a16="http://schemas.microsoft.com/office/drawing/2014/main" id="{4CACBF65-B8FC-4B0A-8511-877BD43FD0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1" r="41"/>
          <a:stretch>
            <a:fillRect/>
          </a:stretch>
        </p:blipFill>
        <p:spPr/>
      </p:pic>
      <p:sp>
        <p:nvSpPr>
          <p:cNvPr id="2" name="Title 1">
            <a:extLst>
              <a:ext uri="{FF2B5EF4-FFF2-40B4-BE49-F238E27FC236}">
                <a16:creationId xmlns:a16="http://schemas.microsoft.com/office/drawing/2014/main" id="{5ED9316B-A805-44F3-9940-807394F0389D}"/>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Village green with weigh-beam</a:t>
            </a:r>
          </a:p>
        </p:txBody>
      </p:sp>
    </p:spTree>
    <p:extLst>
      <p:ext uri="{BB962C8B-B14F-4D97-AF65-F5344CB8AC3E}">
        <p14:creationId xmlns:p14="http://schemas.microsoft.com/office/powerpoint/2010/main" val="3069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red telephone booth and red post box are in front of a white washed stone building with another white building with red door and roof. In the distance there is a view to the sea, boats and some shoreline.">
            <a:extLst>
              <a:ext uri="{FF2B5EF4-FFF2-40B4-BE49-F238E27FC236}">
                <a16:creationId xmlns:a16="http://schemas.microsoft.com/office/drawing/2014/main" id="{252C7B2C-B80A-41F3-B314-7DDD1FCCC8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 b="21"/>
          <a:stretch>
            <a:fillRect/>
          </a:stretch>
        </p:blipFill>
        <p:spPr/>
      </p:pic>
      <p:sp>
        <p:nvSpPr>
          <p:cNvPr id="2" name="Title 1">
            <a:extLst>
              <a:ext uri="{FF2B5EF4-FFF2-40B4-BE49-F238E27FC236}">
                <a16:creationId xmlns:a16="http://schemas.microsoft.com/office/drawing/2014/main" id="{560F090B-9A39-4F8E-9A46-F400EEEC9606}"/>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Phone box</a:t>
            </a:r>
          </a:p>
        </p:txBody>
      </p:sp>
    </p:spTree>
    <p:extLst>
      <p:ext uri="{BB962C8B-B14F-4D97-AF65-F5344CB8AC3E}">
        <p14:creationId xmlns:p14="http://schemas.microsoft.com/office/powerpoint/2010/main" val="38860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squarish, concrete blocks in a line in a grassy field.">
            <a:extLst>
              <a:ext uri="{FF2B5EF4-FFF2-40B4-BE49-F238E27FC236}">
                <a16:creationId xmlns:a16="http://schemas.microsoft.com/office/drawing/2014/main" id="{08056308-3081-4C74-8207-9A67B6939AA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9" r="69"/>
          <a:stretch>
            <a:fillRect/>
          </a:stretch>
        </p:blipFill>
        <p:spPr/>
      </p:pic>
      <p:sp>
        <p:nvSpPr>
          <p:cNvPr id="2" name="Title 1">
            <a:extLst>
              <a:ext uri="{FF2B5EF4-FFF2-40B4-BE49-F238E27FC236}">
                <a16:creationId xmlns:a16="http://schemas.microsoft.com/office/drawing/2014/main" id="{EEFA663D-2F78-413E-9221-937AAAF8571A}"/>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WWII defences</a:t>
            </a:r>
          </a:p>
        </p:txBody>
      </p:sp>
    </p:spTree>
    <p:extLst>
      <p:ext uri="{BB962C8B-B14F-4D97-AF65-F5344CB8AC3E}">
        <p14:creationId xmlns:p14="http://schemas.microsoft.com/office/powerpoint/2010/main" val="178600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mall house-shaped tombstone with faint memento mori carvings of an angel and skull and the letters &quot;A S&quot; and a date &quot;1780&quot;, in a cemetery.">
            <a:extLst>
              <a:ext uri="{FF2B5EF4-FFF2-40B4-BE49-F238E27FC236}">
                <a16:creationId xmlns:a16="http://schemas.microsoft.com/office/drawing/2014/main" id="{95EB2EB1-931E-4634-92D0-A9ECEEC275B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9" r="69"/>
          <a:stretch>
            <a:fillRect/>
          </a:stretch>
        </p:blipFill>
        <p:spPr/>
      </p:pic>
      <p:sp>
        <p:nvSpPr>
          <p:cNvPr id="2" name="Title 1">
            <a:extLst>
              <a:ext uri="{FF2B5EF4-FFF2-40B4-BE49-F238E27FC236}">
                <a16:creationId xmlns:a16="http://schemas.microsoft.com/office/drawing/2014/main" id="{E7BE7B68-B908-417A-B2B0-9726131B7608}"/>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Gravestone</a:t>
            </a:r>
          </a:p>
        </p:txBody>
      </p:sp>
    </p:spTree>
    <p:extLst>
      <p:ext uri="{BB962C8B-B14F-4D97-AF65-F5344CB8AC3E}">
        <p14:creationId xmlns:p14="http://schemas.microsoft.com/office/powerpoint/2010/main" val="16339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large, curved, nine storey, concrete block of flats with balconies and a fenced grass area with some bare trees.&#10;">
            <a:extLst>
              <a:ext uri="{FF2B5EF4-FFF2-40B4-BE49-F238E27FC236}">
                <a16:creationId xmlns:a16="http://schemas.microsoft.com/office/drawing/2014/main" id="{9D0D2E95-5A4B-4886-8101-41D720E42A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69" r="69"/>
          <a:stretch>
            <a:fillRect/>
          </a:stretch>
        </p:blipFill>
        <p:spPr/>
      </p:pic>
      <p:sp>
        <p:nvSpPr>
          <p:cNvPr id="2" name="Title 1">
            <a:extLst>
              <a:ext uri="{FF2B5EF4-FFF2-40B4-BE49-F238E27FC236}">
                <a16:creationId xmlns:a16="http://schemas.microsoft.com/office/drawing/2014/main" id="{93B1E45B-5333-43F9-B5DC-AB6BCABF5FC2}"/>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Banana flats</a:t>
            </a:r>
          </a:p>
        </p:txBody>
      </p:sp>
    </p:spTree>
    <p:extLst>
      <p:ext uri="{BB962C8B-B14F-4D97-AF65-F5344CB8AC3E}">
        <p14:creationId xmlns:p14="http://schemas.microsoft.com/office/powerpoint/2010/main" val="132457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white-washed stone house with a red, corrugated iron roof, a chimney stack at each end, only the right had a chimney pot. The house is sitting on a raised up area away from the road and there is a stone wall with a road sign saying &quot;Larchwood RD&quot;.">
            <a:extLst>
              <a:ext uri="{FF2B5EF4-FFF2-40B4-BE49-F238E27FC236}">
                <a16:creationId xmlns:a16="http://schemas.microsoft.com/office/drawing/2014/main" id="{C5517396-F2FE-4A29-94CE-0099DED9B1D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9" r="39"/>
          <a:stretch>
            <a:fillRect/>
          </a:stretch>
        </p:blipFill>
        <p:spPr/>
      </p:pic>
      <p:sp>
        <p:nvSpPr>
          <p:cNvPr id="2" name="Title 1">
            <a:extLst>
              <a:ext uri="{FF2B5EF4-FFF2-40B4-BE49-F238E27FC236}">
                <a16:creationId xmlns:a16="http://schemas.microsoft.com/office/drawing/2014/main" id="{34A78FE2-1E9A-4053-B5D9-C46359B6FA4E}"/>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Old cottage</a:t>
            </a:r>
          </a:p>
        </p:txBody>
      </p:sp>
    </p:spTree>
    <p:extLst>
      <p:ext uri="{BB962C8B-B14F-4D97-AF65-F5344CB8AC3E}">
        <p14:creationId xmlns:p14="http://schemas.microsoft.com/office/powerpoint/2010/main" val="299954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n art deco style white building with a dome, large wooden doors and dark green painted window frames. Red signage lettering above the second storey window reads &quot;HIPPODROME&quot;.">
            <a:extLst>
              <a:ext uri="{FF2B5EF4-FFF2-40B4-BE49-F238E27FC236}">
                <a16:creationId xmlns:a16="http://schemas.microsoft.com/office/drawing/2014/main" id="{B9FEA8C2-D270-49D3-BA8E-ABE6491F949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49" b="49"/>
          <a:stretch>
            <a:fillRect/>
          </a:stretch>
        </p:blipFill>
        <p:spPr/>
      </p:pic>
      <p:sp>
        <p:nvSpPr>
          <p:cNvPr id="2" name="Title 1">
            <a:extLst>
              <a:ext uri="{FF2B5EF4-FFF2-40B4-BE49-F238E27FC236}">
                <a16:creationId xmlns:a16="http://schemas.microsoft.com/office/drawing/2014/main" id="{DA2E3AA4-811B-4064-89DE-389782EE5D55}"/>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Hippodrome theatre</a:t>
            </a:r>
          </a:p>
        </p:txBody>
      </p:sp>
    </p:spTree>
    <p:extLst>
      <p:ext uri="{BB962C8B-B14F-4D97-AF65-F5344CB8AC3E}">
        <p14:creationId xmlns:p14="http://schemas.microsoft.com/office/powerpoint/2010/main" val="299694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56AF2-E98F-4CED-B5F3-94B594E35F79}"/>
              </a:ext>
            </a:extLst>
          </p:cNvPr>
          <p:cNvSpPr>
            <a:spLocks noGrp="1"/>
          </p:cNvSpPr>
          <p:nvPr>
            <p:ph type="title"/>
          </p:nvPr>
        </p:nvSpPr>
        <p:spPr/>
        <p:txBody>
          <a:bodyPr/>
          <a:lstStyle/>
          <a:p>
            <a:r>
              <a:rPr lang="en-GB" dirty="0"/>
              <a:t>Instructions</a:t>
            </a:r>
          </a:p>
        </p:txBody>
      </p:sp>
      <p:sp>
        <p:nvSpPr>
          <p:cNvPr id="6" name="Text Placeholder 5">
            <a:extLst>
              <a:ext uri="{FF2B5EF4-FFF2-40B4-BE49-F238E27FC236}">
                <a16:creationId xmlns:a16="http://schemas.microsoft.com/office/drawing/2014/main" id="{147CCBA6-CDF7-4BFA-ACA0-70CCEC2B7658}"/>
              </a:ext>
            </a:extLst>
          </p:cNvPr>
          <p:cNvSpPr>
            <a:spLocks noGrp="1"/>
          </p:cNvSpPr>
          <p:nvPr>
            <p:ph type="body" sz="quarter" idx="10"/>
          </p:nvPr>
        </p:nvSpPr>
        <p:spPr>
          <a:xfrm>
            <a:off x="715963" y="1305726"/>
            <a:ext cx="7654953" cy="4704376"/>
          </a:xfrm>
        </p:spPr>
        <p:txBody>
          <a:bodyPr/>
          <a:lstStyle/>
          <a:p>
            <a:pPr marL="342900" indent="-342900">
              <a:buClr>
                <a:schemeClr val="tx2"/>
              </a:buClr>
              <a:buFont typeface="Arial" panose="020B0604020202020204" pitchFamily="34" charset="0"/>
              <a:buChar char="•"/>
            </a:pPr>
            <a:r>
              <a:rPr lang="en-GB" sz="2000">
                <a:latin typeface="Arial" panose="020B0604020202020204" pitchFamily="34" charset="0"/>
                <a:cs typeface="Arial" panose="020B0604020202020204" pitchFamily="34" charset="0"/>
              </a:rPr>
              <a:t>In your groups, look through the set of images</a:t>
            </a:r>
          </a:p>
          <a:p>
            <a:pPr marL="342900" indent="-342900">
              <a:buClr>
                <a:schemeClr val="tx2"/>
              </a:buClr>
              <a:buFont typeface="Arial" panose="020B0604020202020204" pitchFamily="34" charset="0"/>
              <a:buChar char="•"/>
            </a:pPr>
            <a:r>
              <a:rPr lang="en-GB" sz="2000">
                <a:latin typeface="Arial" panose="020B0604020202020204" pitchFamily="34" charset="0"/>
                <a:cs typeface="Arial" panose="020B0604020202020204" pitchFamily="34" charset="0"/>
              </a:rPr>
              <a:t>Discuss whether you recognise the image, know what the image is of</a:t>
            </a:r>
          </a:p>
          <a:p>
            <a:pPr marL="342900" marR="0" lvl="0" indent="-34290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2000">
                <a:latin typeface="Arial" panose="020B0604020202020204" pitchFamily="34" charset="0"/>
                <a:cs typeface="Arial" panose="020B0604020202020204" pitchFamily="34" charset="0"/>
              </a:rPr>
              <a:t>Discuss and decide which of two headings each image should be put under:</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400" b="1">
                <a:solidFill>
                  <a:schemeClr val="tx2"/>
                </a:solidFill>
                <a:latin typeface="Arial" panose="020B0604020202020204" pitchFamily="34" charset="0"/>
                <a:cs typeface="Arial" panose="020B0604020202020204" pitchFamily="34" charset="0"/>
              </a:rPr>
              <a:t>Worth keeping for the future</a:t>
            </a:r>
            <a:br>
              <a:rPr lang="en-GB" sz="2400" b="1">
                <a:solidFill>
                  <a:schemeClr val="tx2"/>
                </a:solidFill>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OR</a:t>
            </a:r>
            <a:br>
              <a:rPr lang="en-GB" sz="2000">
                <a:latin typeface="Arial" panose="020B0604020202020204" pitchFamily="34" charset="0"/>
                <a:cs typeface="Arial" panose="020B0604020202020204" pitchFamily="34" charset="0"/>
              </a:rPr>
            </a:br>
            <a:r>
              <a:rPr lang="en-GB" sz="2400" b="1">
                <a:solidFill>
                  <a:schemeClr val="accent6"/>
                </a:solidFill>
                <a:latin typeface="Arial" panose="020B0604020202020204" pitchFamily="34" charset="0"/>
                <a:cs typeface="Arial" panose="020B0604020202020204" pitchFamily="34" charset="0"/>
              </a:rPr>
              <a:t>Not worth keeping for the future</a:t>
            </a:r>
            <a:br>
              <a:rPr lang="en-GB" sz="2400" b="1">
                <a:solidFill>
                  <a:schemeClr val="accent6"/>
                </a:solidFill>
                <a:latin typeface="Arial" panose="020B0604020202020204" pitchFamily="34" charset="0"/>
                <a:cs typeface="Arial" panose="020B0604020202020204" pitchFamily="34" charset="0"/>
              </a:rPr>
            </a:br>
            <a:endParaRPr lang="en-GB" sz="2400" b="1">
              <a:solidFill>
                <a:schemeClr val="accent6"/>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2000">
                <a:solidFill>
                  <a:prstClr val="black"/>
                </a:solidFill>
                <a:latin typeface="Arial" panose="020B0604020202020204" pitchFamily="34" charset="0"/>
                <a:cs typeface="Arial" panose="020B0604020202020204" pitchFamily="34" charset="0"/>
              </a:rPr>
              <a:t>Once you have put all the images under a heading, explain your decisions</a:t>
            </a:r>
          </a:p>
          <a:p>
            <a:pPr marL="342900" marR="0" lvl="0" indent="-34290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2000">
                <a:solidFill>
                  <a:prstClr val="black"/>
                </a:solidFill>
                <a:latin typeface="Arial" panose="020B0604020202020204" pitchFamily="34" charset="0"/>
                <a:cs typeface="Arial" panose="020B0604020202020204" pitchFamily="34" charset="0"/>
              </a:rPr>
              <a:t>Once you have decided what’s worth keeping, choose the five images that your group think are most important and explain why</a:t>
            </a:r>
            <a:endParaRPr lang="en-GB"/>
          </a:p>
          <a:p>
            <a:endParaRPr lang="en-GB"/>
          </a:p>
        </p:txBody>
      </p:sp>
    </p:spTree>
    <p:extLst>
      <p:ext uri="{BB962C8B-B14F-4D97-AF65-F5344CB8AC3E}">
        <p14:creationId xmlns:p14="http://schemas.microsoft.com/office/powerpoint/2010/main" val="65773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tone circle consisting of three upright sandstone slabs in a boggy field with tree covered hills and higher mountains in the background.">
            <a:extLst>
              <a:ext uri="{FF2B5EF4-FFF2-40B4-BE49-F238E27FC236}">
                <a16:creationId xmlns:a16="http://schemas.microsoft.com/office/drawing/2014/main" id="{3C3542EA-0AFB-47CD-A53D-9D837A009F3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20" b="20"/>
          <a:stretch>
            <a:fillRect/>
          </a:stretch>
        </p:blipFill>
        <p:spPr/>
      </p:pic>
      <p:sp>
        <p:nvSpPr>
          <p:cNvPr id="2" name="Title 1">
            <a:extLst>
              <a:ext uri="{FF2B5EF4-FFF2-40B4-BE49-F238E27FC236}">
                <a16:creationId xmlns:a16="http://schemas.microsoft.com/office/drawing/2014/main" id="{B78E2314-5A17-4F63-90EC-F9ED6195758B}"/>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Machrie Moor stone circle</a:t>
            </a:r>
          </a:p>
        </p:txBody>
      </p:sp>
    </p:spTree>
    <p:extLst>
      <p:ext uri="{BB962C8B-B14F-4D97-AF65-F5344CB8AC3E}">
        <p14:creationId xmlns:p14="http://schemas.microsoft.com/office/powerpoint/2010/main" val="314338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a concrete wall with graffeti on it that reads in all capitals &quot;Herr Ronstedt, Dysseldorf, Germany&quot;.">
            <a:extLst>
              <a:ext uri="{FF2B5EF4-FFF2-40B4-BE49-F238E27FC236}">
                <a16:creationId xmlns:a16="http://schemas.microsoft.com/office/drawing/2014/main" id="{C7B43C53-C632-469E-A4FB-D42D648D710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69" r="69"/>
          <a:stretch>
            <a:fillRect/>
          </a:stretch>
        </p:blipFill>
        <p:spPr/>
      </p:pic>
      <p:sp>
        <p:nvSpPr>
          <p:cNvPr id="2" name="Title 1">
            <a:extLst>
              <a:ext uri="{FF2B5EF4-FFF2-40B4-BE49-F238E27FC236}">
                <a16:creationId xmlns:a16="http://schemas.microsoft.com/office/drawing/2014/main" id="{EB261868-5AFB-488E-AF32-22F1E5667307}"/>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WWII German graffiti </a:t>
            </a:r>
          </a:p>
        </p:txBody>
      </p:sp>
    </p:spTree>
    <p:extLst>
      <p:ext uri="{BB962C8B-B14F-4D97-AF65-F5344CB8AC3E}">
        <p14:creationId xmlns:p14="http://schemas.microsoft.com/office/powerpoint/2010/main" val="18165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mains of stone steps on the side of an old stone building in a courtyard.">
            <a:extLst>
              <a:ext uri="{FF2B5EF4-FFF2-40B4-BE49-F238E27FC236}">
                <a16:creationId xmlns:a16="http://schemas.microsoft.com/office/drawing/2014/main" id="{8B16ADC3-A13C-4CB6-8921-7461219C717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39" r="39"/>
          <a:stretch>
            <a:fillRect/>
          </a:stretch>
        </p:blipFill>
        <p:spPr/>
      </p:pic>
      <p:sp>
        <p:nvSpPr>
          <p:cNvPr id="2" name="Title 1">
            <a:extLst>
              <a:ext uri="{FF2B5EF4-FFF2-40B4-BE49-F238E27FC236}">
                <a16:creationId xmlns:a16="http://schemas.microsoft.com/office/drawing/2014/main" id="{E6DC72F7-6973-4C57-B655-BBFF5832209C}"/>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Stone steps</a:t>
            </a:r>
          </a:p>
        </p:txBody>
      </p:sp>
    </p:spTree>
    <p:extLst>
      <p:ext uri="{BB962C8B-B14F-4D97-AF65-F5344CB8AC3E}">
        <p14:creationId xmlns:p14="http://schemas.microsoft.com/office/powerpoint/2010/main" val="21329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tone statues of a group of hippos behind which is a street and houses.">
            <a:extLst>
              <a:ext uri="{FF2B5EF4-FFF2-40B4-BE49-F238E27FC236}">
                <a16:creationId xmlns:a16="http://schemas.microsoft.com/office/drawing/2014/main" id="{7331DEF7-9B06-4287-AD53-B89D4AAF629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39" r="39"/>
          <a:stretch>
            <a:fillRect/>
          </a:stretch>
        </p:blipFill>
        <p:spPr/>
      </p:pic>
      <p:sp>
        <p:nvSpPr>
          <p:cNvPr id="2" name="Title 1">
            <a:extLst>
              <a:ext uri="{FF2B5EF4-FFF2-40B4-BE49-F238E27FC236}">
                <a16:creationId xmlns:a16="http://schemas.microsoft.com/office/drawing/2014/main" id="{FD802EA7-8091-439D-A7A6-C036C77E5DFF}"/>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Hippo statues</a:t>
            </a:r>
          </a:p>
        </p:txBody>
      </p:sp>
    </p:spTree>
    <p:extLst>
      <p:ext uri="{BB962C8B-B14F-4D97-AF65-F5344CB8AC3E}">
        <p14:creationId xmlns:p14="http://schemas.microsoft.com/office/powerpoint/2010/main" val="65313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n aerial view of a football stadium with roads and houses on two sides and a railway line on the other side, beyond which is a park with another football pitch.">
            <a:extLst>
              <a:ext uri="{FF2B5EF4-FFF2-40B4-BE49-F238E27FC236}">
                <a16:creationId xmlns:a16="http://schemas.microsoft.com/office/drawing/2014/main" id="{30FE0F13-EF44-4B3B-94FB-84E214D5E7B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9" r="69"/>
          <a:stretch>
            <a:fillRect/>
          </a:stretch>
        </p:blipFill>
        <p:spPr/>
      </p:pic>
      <p:sp>
        <p:nvSpPr>
          <p:cNvPr id="2" name="Title 1">
            <a:extLst>
              <a:ext uri="{FF2B5EF4-FFF2-40B4-BE49-F238E27FC236}">
                <a16:creationId xmlns:a16="http://schemas.microsoft.com/office/drawing/2014/main" id="{CD47E72C-D8A9-4CA3-83AD-383C382EE6E7}"/>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Football stadium</a:t>
            </a:r>
          </a:p>
        </p:txBody>
      </p:sp>
    </p:spTree>
    <p:extLst>
      <p:ext uri="{BB962C8B-B14F-4D97-AF65-F5344CB8AC3E}">
        <p14:creationId xmlns:p14="http://schemas.microsoft.com/office/powerpoint/2010/main" val="40261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in helmet and knee pads on a skateboard is going down a concrete skate ramp whilst other young skaters wait at the top.">
            <a:extLst>
              <a:ext uri="{FF2B5EF4-FFF2-40B4-BE49-F238E27FC236}">
                <a16:creationId xmlns:a16="http://schemas.microsoft.com/office/drawing/2014/main" id="{1DF46FF3-0554-4535-883A-DA68CADA455E}"/>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a:stretch>
            <a:fillRect/>
          </a:stretch>
        </p:blipFill>
        <p:spPr/>
      </p:pic>
      <p:pic>
        <p:nvPicPr>
          <p:cNvPr id="7" name="Picture Placeholder 6" descr="A close-up of a simple brass &quot;davy&quot; lamp for miners, with brass gauze round where the flame would go.">
            <a:extLst>
              <a:ext uri="{FF2B5EF4-FFF2-40B4-BE49-F238E27FC236}">
                <a16:creationId xmlns:a16="http://schemas.microsoft.com/office/drawing/2014/main" id="{49D24F62-0C56-4CD0-A912-6E787B8B3988}"/>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l="88" r="88"/>
          <a:stretch>
            <a:fillRect/>
          </a:stretch>
        </p:blipFill>
        <p:spPr/>
      </p:pic>
      <p:sp>
        <p:nvSpPr>
          <p:cNvPr id="2" name="Title 1">
            <a:extLst>
              <a:ext uri="{FF2B5EF4-FFF2-40B4-BE49-F238E27FC236}">
                <a16:creationId xmlns:a16="http://schemas.microsoft.com/office/drawing/2014/main" id="{0BEBC8D6-39EE-477E-9FC8-C2596E8B1A94}"/>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Miner’s lamp and skatepark</a:t>
            </a:r>
          </a:p>
        </p:txBody>
      </p:sp>
    </p:spTree>
    <p:extLst>
      <p:ext uri="{BB962C8B-B14F-4D97-AF65-F5344CB8AC3E}">
        <p14:creationId xmlns:p14="http://schemas.microsoft.com/office/powerpoint/2010/main" val="40615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mall white milestone in amongst grass and ivy. On it in black letters &quot;London, 415. P Patrick 1.&quot; and other letters that can't be fully made out.">
            <a:extLst>
              <a:ext uri="{FF2B5EF4-FFF2-40B4-BE49-F238E27FC236}">
                <a16:creationId xmlns:a16="http://schemas.microsoft.com/office/drawing/2014/main" id="{268F920E-B262-4B52-9C87-40D792912456}"/>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a:stretch>
            <a:fillRect/>
          </a:stretch>
        </p:blipFill>
        <p:spPr/>
      </p:pic>
      <p:pic>
        <p:nvPicPr>
          <p:cNvPr id="5" name="Picture Placeholder 4" descr="A lectern-style doocot made of stone with a tiled slate roof in a ploughed field behind a wire fence.">
            <a:extLst>
              <a:ext uri="{FF2B5EF4-FFF2-40B4-BE49-F238E27FC236}">
                <a16:creationId xmlns:a16="http://schemas.microsoft.com/office/drawing/2014/main" id="{D658D347-B0EB-48F5-A5FF-0AEF65EC67EC}"/>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4C307F4C-4A12-4D5E-98F6-B41474E5AFA6}"/>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Dovecot and </a:t>
            </a:r>
            <a:r>
              <a:rPr lang="en-GB" dirty="0" err="1"/>
              <a:t>milemarker</a:t>
            </a:r>
            <a:endParaRPr lang="en-GB" dirty="0"/>
          </a:p>
        </p:txBody>
      </p:sp>
    </p:spTree>
    <p:extLst>
      <p:ext uri="{BB962C8B-B14F-4D97-AF65-F5344CB8AC3E}">
        <p14:creationId xmlns:p14="http://schemas.microsoft.com/office/powerpoint/2010/main" val="256661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four storey stone building, set back off a road, has the number 12 painted on the top pediment which is flanked by two dormer style windows and long chimney stacks. Above each set of window across the length of the brickwork is faded advertising.">
            <a:extLst>
              <a:ext uri="{FF2B5EF4-FFF2-40B4-BE49-F238E27FC236}">
                <a16:creationId xmlns:a16="http://schemas.microsoft.com/office/drawing/2014/main" id="{EDDDE3BB-87FD-4943-856E-FC32387B513D}"/>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a:stretch>
            <a:fillRect/>
          </a:stretch>
        </p:blipFill>
        <p:spPr/>
      </p:pic>
      <p:pic>
        <p:nvPicPr>
          <p:cNvPr id="5" name="Picture Placeholder 4" descr="A close up of a standing stone with loose rocks and stones at it's base, sitting in a grassy area with trees and another stone circle behind it.">
            <a:extLst>
              <a:ext uri="{FF2B5EF4-FFF2-40B4-BE49-F238E27FC236}">
                <a16:creationId xmlns:a16="http://schemas.microsoft.com/office/drawing/2014/main" id="{5C5FE732-BD27-4D95-A062-66CDC9EBBBE8}"/>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6E5C1187-078C-4F2D-A815-C6635CE935C9}"/>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Standing stone and Victorian advertising</a:t>
            </a:r>
          </a:p>
        </p:txBody>
      </p:sp>
    </p:spTree>
    <p:extLst>
      <p:ext uri="{BB962C8B-B14F-4D97-AF65-F5344CB8AC3E}">
        <p14:creationId xmlns:p14="http://schemas.microsoft.com/office/powerpoint/2010/main" val="38310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lack and white photograph of a multistorey car park beside a road with a couple of people doing building work outside near that entrance.">
            <a:extLst>
              <a:ext uri="{FF2B5EF4-FFF2-40B4-BE49-F238E27FC236}">
                <a16:creationId xmlns:a16="http://schemas.microsoft.com/office/drawing/2014/main" id="{E8F15B79-6FDA-4E4F-9FCF-D0252EDE857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49" b="49"/>
          <a:stretch>
            <a:fillRect/>
          </a:stretch>
        </p:blipFill>
        <p:spPr/>
      </p:pic>
      <p:sp>
        <p:nvSpPr>
          <p:cNvPr id="2" name="Title 1">
            <a:extLst>
              <a:ext uri="{FF2B5EF4-FFF2-40B4-BE49-F238E27FC236}">
                <a16:creationId xmlns:a16="http://schemas.microsoft.com/office/drawing/2014/main" id="{EE900E40-002F-437F-B4AE-A24352F286CF}"/>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Car park</a:t>
            </a:r>
          </a:p>
        </p:txBody>
      </p:sp>
    </p:spTree>
    <p:extLst>
      <p:ext uri="{BB962C8B-B14F-4D97-AF65-F5344CB8AC3E}">
        <p14:creationId xmlns:p14="http://schemas.microsoft.com/office/powerpoint/2010/main" val="71494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02B85-252A-4D86-8CD3-51D844982C73}"/>
              </a:ext>
            </a:extLst>
          </p:cNvPr>
          <p:cNvSpPr>
            <a:spLocks noGrp="1"/>
          </p:cNvSpPr>
          <p:nvPr>
            <p:ph type="title"/>
          </p:nvPr>
        </p:nvSpPr>
        <p:spPr/>
        <p:txBody>
          <a:bodyPr/>
          <a:lstStyle/>
          <a:p>
            <a:r>
              <a:rPr lang="en-GB" dirty="0"/>
              <a:t>List of images</a:t>
            </a:r>
          </a:p>
        </p:txBody>
      </p:sp>
      <p:sp>
        <p:nvSpPr>
          <p:cNvPr id="8" name="Text Placeholder 7">
            <a:extLst>
              <a:ext uri="{FF2B5EF4-FFF2-40B4-BE49-F238E27FC236}">
                <a16:creationId xmlns:a16="http://schemas.microsoft.com/office/drawing/2014/main" id="{ED6EA7CE-0F87-4D15-93E3-F298C3EB79FE}"/>
              </a:ext>
            </a:extLst>
          </p:cNvPr>
          <p:cNvSpPr>
            <a:spLocks noGrp="1"/>
          </p:cNvSpPr>
          <p:nvPr>
            <p:ph sz="half" idx="1"/>
          </p:nvPr>
        </p:nvSpPr>
        <p:spPr>
          <a:xfrm>
            <a:off x="712790" y="1974575"/>
            <a:ext cx="3859210" cy="3969026"/>
          </a:xfrm>
        </p:spPr>
        <p:txBody>
          <a:bodyPr/>
          <a:lstStyle/>
          <a:p>
            <a:pPr marL="457200" indent="-457200">
              <a:buFont typeface="+mj-lt"/>
              <a:buAutoNum type="arabicPeriod"/>
            </a:pPr>
            <a:r>
              <a:rPr lang="en-GB"/>
              <a:t>The Pyramids and Sphinx at Giza, Egypt, c2500BC</a:t>
            </a:r>
          </a:p>
          <a:p>
            <a:pPr marL="457200" indent="-457200">
              <a:buFont typeface="+mj-lt"/>
              <a:buAutoNum type="arabicPeriod"/>
            </a:pPr>
            <a:r>
              <a:rPr lang="en-GB"/>
              <a:t>Statute of Liberty, </a:t>
            </a:r>
            <a:br>
              <a:rPr lang="en-GB"/>
            </a:br>
            <a:r>
              <a:rPr lang="en-GB"/>
              <a:t>New York, built 1886</a:t>
            </a:r>
          </a:p>
          <a:p>
            <a:pPr marL="457200" indent="-457200">
              <a:buFont typeface="+mj-lt"/>
              <a:buAutoNum type="arabicPeriod"/>
            </a:pPr>
            <a:r>
              <a:rPr lang="en-GB"/>
              <a:t>The Colosseum, </a:t>
            </a:r>
            <a:br>
              <a:rPr lang="en-GB"/>
            </a:br>
            <a:r>
              <a:rPr lang="en-GB"/>
              <a:t>giant amphitheatre, Rome, built 70AD</a:t>
            </a:r>
          </a:p>
          <a:p>
            <a:pPr marL="457200" indent="-457200">
              <a:buFont typeface="+mj-lt"/>
              <a:buAutoNum type="arabicPeriod"/>
            </a:pPr>
            <a:r>
              <a:rPr lang="en-GB"/>
              <a:t>The Little Mermaid bronze statue, Copenhagen, </a:t>
            </a:r>
            <a:br>
              <a:rPr lang="en-GB"/>
            </a:br>
            <a:r>
              <a:rPr lang="en-GB"/>
              <a:t>Denmark, 1913</a:t>
            </a:r>
          </a:p>
          <a:p>
            <a:pPr marL="457200" indent="-457200">
              <a:buFont typeface="+mj-lt"/>
              <a:buAutoNum type="arabicPeriod"/>
            </a:pPr>
            <a:endParaRPr lang="en-GB"/>
          </a:p>
        </p:txBody>
      </p:sp>
      <p:sp>
        <p:nvSpPr>
          <p:cNvPr id="7" name="Text Placeholder 6">
            <a:extLst>
              <a:ext uri="{FF2B5EF4-FFF2-40B4-BE49-F238E27FC236}">
                <a16:creationId xmlns:a16="http://schemas.microsoft.com/office/drawing/2014/main" id="{3DCBCE93-E9F6-4BC5-A743-A6687A0FB64D}"/>
              </a:ext>
            </a:extLst>
          </p:cNvPr>
          <p:cNvSpPr>
            <a:spLocks noGrp="1"/>
          </p:cNvSpPr>
          <p:nvPr>
            <p:ph type="body" sz="quarter" idx="10"/>
          </p:nvPr>
        </p:nvSpPr>
        <p:spPr/>
        <p:txBody>
          <a:bodyPr/>
          <a:lstStyle/>
          <a:p>
            <a:r>
              <a:rPr lang="en-GB" dirty="0"/>
              <a:t>International</a:t>
            </a:r>
          </a:p>
        </p:txBody>
      </p:sp>
      <p:sp>
        <p:nvSpPr>
          <p:cNvPr id="13" name="Content Placeholder 12">
            <a:extLst>
              <a:ext uri="{FF2B5EF4-FFF2-40B4-BE49-F238E27FC236}">
                <a16:creationId xmlns:a16="http://schemas.microsoft.com/office/drawing/2014/main" id="{375054E3-7E71-4A70-A779-FEEF8DF9AC1B}"/>
              </a:ext>
            </a:extLst>
          </p:cNvPr>
          <p:cNvSpPr>
            <a:spLocks noGrp="1"/>
          </p:cNvSpPr>
          <p:nvPr>
            <p:ph sz="half" idx="11"/>
          </p:nvPr>
        </p:nvSpPr>
        <p:spPr>
          <a:xfrm>
            <a:off x="4803914" y="1981200"/>
            <a:ext cx="3965022" cy="3962401"/>
          </a:xfrm>
        </p:spPr>
        <p:txBody>
          <a:bodyPr/>
          <a:lstStyle/>
          <a:p>
            <a:pPr marL="457200" indent="-457200">
              <a:buFont typeface="+mj-lt"/>
              <a:buAutoNum type="arabicPeriod" startAt="5"/>
            </a:pPr>
            <a:r>
              <a:rPr lang="en-GB"/>
              <a:t>13th century Benin Bronze sculpture, Nigeria</a:t>
            </a:r>
          </a:p>
          <a:p>
            <a:pPr marL="457200" indent="-457200">
              <a:buFont typeface="+mj-lt"/>
              <a:buAutoNum type="arabicPeriod" startAt="5"/>
            </a:pPr>
            <a:r>
              <a:rPr lang="en-GB"/>
              <a:t>Moai statues, Easter Island, Pacific Ocean, made between </a:t>
            </a:r>
            <a:br>
              <a:rPr lang="en-GB"/>
            </a:br>
            <a:r>
              <a:rPr lang="en-GB"/>
              <a:t>1250-1500AD</a:t>
            </a:r>
          </a:p>
          <a:p>
            <a:pPr marL="457200" indent="-457200">
              <a:buFont typeface="+mj-lt"/>
              <a:buAutoNum type="arabicPeriod" startAt="5"/>
            </a:pPr>
            <a:r>
              <a:rPr lang="en-GB"/>
              <a:t>Parthenon temple, Athens, Greece, </a:t>
            </a:r>
            <a:br>
              <a:rPr lang="en-GB"/>
            </a:br>
            <a:r>
              <a:rPr lang="en-GB"/>
              <a:t>5th century BC</a:t>
            </a:r>
          </a:p>
          <a:p>
            <a:pPr marL="457200" indent="-457200">
              <a:buFont typeface="+mj-lt"/>
              <a:buAutoNum type="arabicPeriod" startAt="5"/>
            </a:pPr>
            <a:r>
              <a:rPr lang="en-GB"/>
              <a:t>Viking long ship, Norway</a:t>
            </a:r>
          </a:p>
          <a:p>
            <a:pPr marL="457200" indent="-457200">
              <a:buFont typeface="+mj-lt"/>
              <a:buAutoNum type="arabicPeriod" startAt="5"/>
            </a:pPr>
            <a:r>
              <a:rPr lang="en-GB"/>
              <a:t>Taj Mahal mausoleum, India, built 1600s</a:t>
            </a:r>
          </a:p>
          <a:p>
            <a:pPr marL="457200" indent="-457200">
              <a:buFont typeface="+mj-lt"/>
              <a:buAutoNum type="arabicPeriod" startAt="5"/>
            </a:pPr>
            <a:endParaRPr lang="en-GB"/>
          </a:p>
        </p:txBody>
      </p:sp>
    </p:spTree>
    <p:extLst>
      <p:ext uri="{BB962C8B-B14F-4D97-AF65-F5344CB8AC3E}">
        <p14:creationId xmlns:p14="http://schemas.microsoft.com/office/powerpoint/2010/main" val="358978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descr="Giant blocks of cut stone are in front of the Sphinx, with the Great Pyramid in the background.">
            <a:extLst>
              <a:ext uri="{FF2B5EF4-FFF2-40B4-BE49-F238E27FC236}">
                <a16:creationId xmlns:a16="http://schemas.microsoft.com/office/drawing/2014/main" id="{08F00219-9ADA-44FC-A502-C34C989F3374}"/>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a:stretch/>
        </p:blipFill>
        <p:spPr>
          <a:xfrm>
            <a:off x="603250" y="562408"/>
            <a:ext cx="8099425" cy="5400675"/>
          </a:xfrm>
          <a:prstGeom prst="rect">
            <a:avLst/>
          </a:prstGeom>
          <a:noFill/>
        </p:spPr>
      </p:pic>
      <p:sp>
        <p:nvSpPr>
          <p:cNvPr id="2" name="Title 1">
            <a:extLst>
              <a:ext uri="{FF2B5EF4-FFF2-40B4-BE49-F238E27FC236}">
                <a16:creationId xmlns:a16="http://schemas.microsoft.com/office/drawing/2014/main" id="{600485F0-DE89-4326-9C5D-32CAD9E1AF59}"/>
              </a:ext>
              <a:ext uri="{C183D7F6-B498-43B3-948B-1728B52AA6E4}">
                <adec:decorative xmlns:adec="http://schemas.microsoft.com/office/drawing/2017/decorative" val="0"/>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Pyramids</a:t>
            </a:r>
          </a:p>
        </p:txBody>
      </p:sp>
    </p:spTree>
    <p:extLst>
      <p:ext uri="{BB962C8B-B14F-4D97-AF65-F5344CB8AC3E}">
        <p14:creationId xmlns:p14="http://schemas.microsoft.com/office/powerpoint/2010/main" val="406784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02B85-252A-4D86-8CD3-51D844982C73}"/>
              </a:ext>
            </a:extLst>
          </p:cNvPr>
          <p:cNvSpPr>
            <a:spLocks noGrp="1"/>
          </p:cNvSpPr>
          <p:nvPr>
            <p:ph type="title"/>
          </p:nvPr>
        </p:nvSpPr>
        <p:spPr/>
        <p:txBody>
          <a:bodyPr/>
          <a:lstStyle/>
          <a:p>
            <a:r>
              <a:rPr lang="en-GB" dirty="0"/>
              <a:t>List of images 2</a:t>
            </a:r>
          </a:p>
        </p:txBody>
      </p:sp>
      <p:sp>
        <p:nvSpPr>
          <p:cNvPr id="8" name="Text Placeholder 7">
            <a:extLst>
              <a:ext uri="{FF2B5EF4-FFF2-40B4-BE49-F238E27FC236}">
                <a16:creationId xmlns:a16="http://schemas.microsoft.com/office/drawing/2014/main" id="{ED6EA7CE-0F87-4D15-93E3-F298C3EB79FE}"/>
              </a:ext>
            </a:extLst>
          </p:cNvPr>
          <p:cNvSpPr>
            <a:spLocks noGrp="1"/>
          </p:cNvSpPr>
          <p:nvPr>
            <p:ph sz="half" idx="1"/>
          </p:nvPr>
        </p:nvSpPr>
        <p:spPr>
          <a:xfrm>
            <a:off x="712790" y="1974574"/>
            <a:ext cx="3627298" cy="3229193"/>
          </a:xfrm>
        </p:spPr>
        <p:txBody>
          <a:bodyPr/>
          <a:lstStyle/>
          <a:p>
            <a:pPr marL="457200" indent="-457200">
              <a:buFont typeface="+mj-lt"/>
              <a:buAutoNum type="arabicPeriod" startAt="10"/>
            </a:pPr>
            <a:r>
              <a:rPr lang="en-GB"/>
              <a:t>Stonehenge prehistoric stone circle, England, 5000 years old</a:t>
            </a:r>
          </a:p>
          <a:p>
            <a:pPr marL="457200" indent="-457200">
              <a:buFont typeface="+mj-lt"/>
              <a:buAutoNum type="arabicPeriod" startAt="10"/>
            </a:pPr>
            <a:r>
              <a:rPr lang="en-GB"/>
              <a:t>Hadrian’s Wall, Roman era defensive structure, England, built 122AD</a:t>
            </a:r>
          </a:p>
          <a:p>
            <a:pPr marL="457200" indent="-457200">
              <a:buFont typeface="+mj-lt"/>
              <a:buAutoNum type="arabicPeriod" startAt="10"/>
            </a:pPr>
            <a:r>
              <a:rPr lang="en-GB"/>
              <a:t>19th century windmill, Nottinghamshire</a:t>
            </a:r>
          </a:p>
          <a:p>
            <a:pPr marL="457200" indent="-457200">
              <a:buFont typeface="+mj-lt"/>
              <a:buAutoNum type="arabicPeriod" startAt="10"/>
            </a:pPr>
            <a:endParaRPr lang="en-GB"/>
          </a:p>
          <a:p>
            <a:pPr marL="457200" indent="-457200">
              <a:buFont typeface="+mj-lt"/>
              <a:buAutoNum type="arabicPeriod" startAt="10"/>
            </a:pPr>
            <a:endParaRPr lang="en-GB"/>
          </a:p>
        </p:txBody>
      </p:sp>
      <p:sp>
        <p:nvSpPr>
          <p:cNvPr id="7" name="Text Placeholder 6">
            <a:extLst>
              <a:ext uri="{FF2B5EF4-FFF2-40B4-BE49-F238E27FC236}">
                <a16:creationId xmlns:a16="http://schemas.microsoft.com/office/drawing/2014/main" id="{3DCBCE93-E9F6-4BC5-A743-A6687A0FB64D}"/>
              </a:ext>
            </a:extLst>
          </p:cNvPr>
          <p:cNvSpPr>
            <a:spLocks noGrp="1"/>
          </p:cNvSpPr>
          <p:nvPr>
            <p:ph type="body" sz="quarter" idx="10"/>
          </p:nvPr>
        </p:nvSpPr>
        <p:spPr/>
        <p:txBody>
          <a:bodyPr/>
          <a:lstStyle/>
          <a:p>
            <a:r>
              <a:rPr lang="en-GB"/>
              <a:t>UK</a:t>
            </a:r>
          </a:p>
        </p:txBody>
      </p:sp>
      <p:sp>
        <p:nvSpPr>
          <p:cNvPr id="2" name="Content Placeholder 1">
            <a:extLst>
              <a:ext uri="{FF2B5EF4-FFF2-40B4-BE49-F238E27FC236}">
                <a16:creationId xmlns:a16="http://schemas.microsoft.com/office/drawing/2014/main" id="{2741196C-1D38-4C72-AA26-53BF38B6C040}"/>
              </a:ext>
            </a:extLst>
          </p:cNvPr>
          <p:cNvSpPr>
            <a:spLocks noGrp="1"/>
          </p:cNvSpPr>
          <p:nvPr>
            <p:ph sz="half" idx="11"/>
          </p:nvPr>
        </p:nvSpPr>
        <p:spPr>
          <a:xfrm>
            <a:off x="4803914" y="1981200"/>
            <a:ext cx="3965022" cy="3097876"/>
          </a:xfrm>
        </p:spPr>
        <p:txBody>
          <a:bodyPr/>
          <a:lstStyle/>
          <a:p>
            <a:pPr marL="457200" indent="-457200">
              <a:buFont typeface="+mj-lt"/>
              <a:buAutoNum type="arabicPeriod" startAt="13"/>
            </a:pPr>
            <a:r>
              <a:rPr lang="en-GB"/>
              <a:t>Giant’s Causeway, natural basalt columns, Northern Ireland</a:t>
            </a:r>
            <a:endParaRPr lang="en-GB" sz="2200">
              <a:cs typeface="Arial" panose="020B0604020202020204" pitchFamily="34" charset="0"/>
            </a:endParaRPr>
          </a:p>
          <a:p>
            <a:pPr marL="457200" indent="-457200">
              <a:buFont typeface="+mj-lt"/>
              <a:buAutoNum type="arabicPeriod" startAt="13"/>
            </a:pPr>
            <a:r>
              <a:rPr lang="en-GB" sz="2200">
                <a:cs typeface="Arial" panose="020B0604020202020204" pitchFamily="34" charset="0"/>
              </a:rPr>
              <a:t>Mosaic floor showing Cupid on a Dolphin, Fishbourne Roman Palace, England, 75AD</a:t>
            </a:r>
          </a:p>
          <a:p>
            <a:pPr marL="457200" indent="-457200">
              <a:buFont typeface="+mj-lt"/>
              <a:buAutoNum type="arabicPeriod" startAt="13"/>
            </a:pPr>
            <a:r>
              <a:rPr lang="en-GB" sz="2200">
                <a:cs typeface="Arial" panose="020B0604020202020204" pitchFamily="34" charset="0"/>
              </a:rPr>
              <a:t>York Minster, Medieval Cathedral, England</a:t>
            </a:r>
          </a:p>
          <a:p>
            <a:endParaRPr lang="en-GB"/>
          </a:p>
        </p:txBody>
      </p:sp>
    </p:spTree>
    <p:extLst>
      <p:ext uri="{BB962C8B-B14F-4D97-AF65-F5344CB8AC3E}">
        <p14:creationId xmlns:p14="http://schemas.microsoft.com/office/powerpoint/2010/main" val="20493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B70DF25-C260-4EDD-8D79-D49B415A9142}"/>
              </a:ext>
            </a:extLst>
          </p:cNvPr>
          <p:cNvSpPr>
            <a:spLocks noGrp="1"/>
          </p:cNvSpPr>
          <p:nvPr>
            <p:ph type="title"/>
          </p:nvPr>
        </p:nvSpPr>
        <p:spPr/>
        <p:txBody>
          <a:bodyPr/>
          <a:lstStyle/>
          <a:p>
            <a:r>
              <a:rPr lang="en-GB" dirty="0"/>
              <a:t>List of images 3</a:t>
            </a:r>
          </a:p>
        </p:txBody>
      </p:sp>
      <p:sp>
        <p:nvSpPr>
          <p:cNvPr id="15" name="Content Placeholder 14">
            <a:extLst>
              <a:ext uri="{FF2B5EF4-FFF2-40B4-BE49-F238E27FC236}">
                <a16:creationId xmlns:a16="http://schemas.microsoft.com/office/drawing/2014/main" id="{7EBF7CB6-A8F2-4D1F-A0B6-8B64E46C3D1C}"/>
              </a:ext>
            </a:extLst>
          </p:cNvPr>
          <p:cNvSpPr>
            <a:spLocks noGrp="1"/>
          </p:cNvSpPr>
          <p:nvPr>
            <p:ph sz="half" idx="1"/>
          </p:nvPr>
        </p:nvSpPr>
        <p:spPr/>
        <p:txBody>
          <a:bodyPr/>
          <a:lstStyle/>
          <a:p>
            <a:pPr marL="457200" indent="-457200">
              <a:buFont typeface="+mj-lt"/>
              <a:buAutoNum type="arabicPeriod" startAt="16"/>
            </a:pPr>
            <a:r>
              <a:rPr lang="en-GB"/>
              <a:t>Forth Rail Bridge, </a:t>
            </a:r>
            <a:br>
              <a:rPr lang="en-GB"/>
            </a:br>
            <a:r>
              <a:rPr lang="en-GB"/>
              <a:t>built 1889</a:t>
            </a:r>
          </a:p>
          <a:p>
            <a:pPr marL="457200" indent="-457200">
              <a:buFont typeface="+mj-lt"/>
              <a:buAutoNum type="arabicPeriod" startAt="16"/>
            </a:pPr>
            <a:r>
              <a:rPr lang="en-GB"/>
              <a:t>Lewis Chess pieces, Medieval</a:t>
            </a:r>
          </a:p>
          <a:p>
            <a:pPr marL="457200" indent="-457200">
              <a:buFont typeface="+mj-lt"/>
              <a:buAutoNum type="arabicPeriod" startAt="16"/>
            </a:pPr>
            <a:r>
              <a:rPr lang="en-GB"/>
              <a:t>Edinburgh Castle</a:t>
            </a:r>
          </a:p>
          <a:p>
            <a:pPr marL="457200" indent="-457200">
              <a:buFont typeface="+mj-lt"/>
              <a:buAutoNum type="arabicPeriod" startAt="16"/>
            </a:pPr>
            <a:r>
              <a:rPr lang="en-GB"/>
              <a:t>Skara Brae Neolithic village, Orkney, 5000 years old</a:t>
            </a:r>
          </a:p>
          <a:p>
            <a:pPr marL="0" indent="0">
              <a:buNone/>
            </a:pPr>
            <a:endParaRPr lang="en-GB"/>
          </a:p>
        </p:txBody>
      </p:sp>
      <p:sp>
        <p:nvSpPr>
          <p:cNvPr id="16" name="Text Placeholder 15">
            <a:extLst>
              <a:ext uri="{FF2B5EF4-FFF2-40B4-BE49-F238E27FC236}">
                <a16:creationId xmlns:a16="http://schemas.microsoft.com/office/drawing/2014/main" id="{DF93DE62-7D67-4CBB-AEFF-205820B1A84E}"/>
              </a:ext>
            </a:extLst>
          </p:cNvPr>
          <p:cNvSpPr>
            <a:spLocks noGrp="1"/>
          </p:cNvSpPr>
          <p:nvPr>
            <p:ph type="body" sz="quarter" idx="10"/>
          </p:nvPr>
        </p:nvSpPr>
        <p:spPr/>
        <p:txBody>
          <a:bodyPr/>
          <a:lstStyle/>
          <a:p>
            <a:r>
              <a:rPr lang="en-GB"/>
              <a:t>Scotland</a:t>
            </a:r>
          </a:p>
        </p:txBody>
      </p:sp>
      <p:sp>
        <p:nvSpPr>
          <p:cNvPr id="17" name="Content Placeholder 16">
            <a:extLst>
              <a:ext uri="{FF2B5EF4-FFF2-40B4-BE49-F238E27FC236}">
                <a16:creationId xmlns:a16="http://schemas.microsoft.com/office/drawing/2014/main" id="{A1670203-E771-4CD6-9098-0543F2271741}"/>
              </a:ext>
            </a:extLst>
          </p:cNvPr>
          <p:cNvSpPr>
            <a:spLocks noGrp="1"/>
          </p:cNvSpPr>
          <p:nvPr>
            <p:ph sz="half" idx="11"/>
          </p:nvPr>
        </p:nvSpPr>
        <p:spPr/>
        <p:txBody>
          <a:bodyPr/>
          <a:lstStyle/>
          <a:p>
            <a:pPr marL="457200" indent="-457200">
              <a:buFont typeface="+mj-lt"/>
              <a:buAutoNum type="arabicPeriod" startAt="20"/>
            </a:pPr>
            <a:r>
              <a:rPr lang="en-GB"/>
              <a:t>Roman Lillia (defensive pits), Rough Castle fort, Antonine Wall, 140AD</a:t>
            </a:r>
          </a:p>
          <a:p>
            <a:pPr marL="457200" indent="-457200">
              <a:buFont typeface="+mj-lt"/>
              <a:buAutoNum type="arabicPeriod" startAt="20"/>
            </a:pPr>
            <a:r>
              <a:rPr lang="en-GB"/>
              <a:t>The Pineapple, summerhouse, Falkirk, Scotland, built 1761</a:t>
            </a:r>
          </a:p>
          <a:p>
            <a:endParaRPr lang="en-GB"/>
          </a:p>
        </p:txBody>
      </p:sp>
    </p:spTree>
    <p:extLst>
      <p:ext uri="{BB962C8B-B14F-4D97-AF65-F5344CB8AC3E}">
        <p14:creationId xmlns:p14="http://schemas.microsoft.com/office/powerpoint/2010/main" val="42803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F01B-192C-4F93-B5C7-F7875358C7F4}"/>
              </a:ext>
            </a:extLst>
          </p:cNvPr>
          <p:cNvSpPr>
            <a:spLocks noGrp="1"/>
          </p:cNvSpPr>
          <p:nvPr>
            <p:ph type="title"/>
          </p:nvPr>
        </p:nvSpPr>
        <p:spPr/>
        <p:txBody>
          <a:bodyPr/>
          <a:lstStyle/>
          <a:p>
            <a:r>
              <a:rPr lang="en-GB" dirty="0"/>
              <a:t>List of images 4</a:t>
            </a:r>
          </a:p>
        </p:txBody>
      </p:sp>
      <p:sp>
        <p:nvSpPr>
          <p:cNvPr id="3" name="Content Placeholder 2">
            <a:extLst>
              <a:ext uri="{FF2B5EF4-FFF2-40B4-BE49-F238E27FC236}">
                <a16:creationId xmlns:a16="http://schemas.microsoft.com/office/drawing/2014/main" id="{D2A9D070-CC02-44CD-AC03-1AF9773A746C}"/>
              </a:ext>
            </a:extLst>
          </p:cNvPr>
          <p:cNvSpPr>
            <a:spLocks noGrp="1"/>
          </p:cNvSpPr>
          <p:nvPr>
            <p:ph sz="half" idx="1"/>
          </p:nvPr>
        </p:nvSpPr>
        <p:spPr>
          <a:xfrm>
            <a:off x="712790" y="1974573"/>
            <a:ext cx="3859210" cy="4301535"/>
          </a:xfrm>
        </p:spPr>
        <p:txBody>
          <a:bodyPr/>
          <a:lstStyle/>
          <a:p>
            <a:pPr marL="457200" indent="-457200">
              <a:buFont typeface="+mj-lt"/>
              <a:buAutoNum type="arabicPeriod" startAt="22"/>
            </a:pPr>
            <a:r>
              <a:rPr lang="en-GB" err="1"/>
              <a:t>Barpa</a:t>
            </a:r>
            <a:r>
              <a:rPr lang="en-GB"/>
              <a:t> </a:t>
            </a:r>
            <a:r>
              <a:rPr lang="en-GB" err="1"/>
              <a:t>Langass</a:t>
            </a:r>
            <a:r>
              <a:rPr lang="en-GB"/>
              <a:t> Neolithic burial cairn, North </a:t>
            </a:r>
            <a:r>
              <a:rPr lang="en-GB" err="1"/>
              <a:t>Uist</a:t>
            </a:r>
            <a:endParaRPr lang="en-GB"/>
          </a:p>
          <a:p>
            <a:pPr marL="457200" indent="-457200">
              <a:buFont typeface="+mj-lt"/>
              <a:buAutoNum type="arabicPeriod" startAt="22"/>
            </a:pPr>
            <a:r>
              <a:rPr lang="en-GB"/>
              <a:t>Wooden Market Cross, </a:t>
            </a:r>
            <a:r>
              <a:rPr lang="en-GB" err="1"/>
              <a:t>Stenton</a:t>
            </a:r>
            <a:r>
              <a:rPr lang="en-GB"/>
              <a:t>, East Lothian</a:t>
            </a:r>
          </a:p>
          <a:p>
            <a:pPr marL="457200" indent="-457200">
              <a:buFont typeface="+mj-lt"/>
              <a:buAutoNum type="arabicPeriod" startAt="22"/>
            </a:pPr>
            <a:r>
              <a:rPr lang="en-GB"/>
              <a:t>Traditional red post box and telephone box, Jura </a:t>
            </a:r>
          </a:p>
          <a:p>
            <a:pPr marL="457200" indent="-457200">
              <a:buFont typeface="+mj-lt"/>
              <a:buAutoNum type="arabicPeriod" startAt="22"/>
            </a:pPr>
            <a:r>
              <a:rPr lang="en-GB"/>
              <a:t>WWII concrete anti tank blocks, East Lothian</a:t>
            </a:r>
          </a:p>
          <a:p>
            <a:pPr marL="457200" indent="-457200">
              <a:buFont typeface="+mj-lt"/>
              <a:buAutoNum type="arabicPeriod" startAt="22"/>
            </a:pPr>
            <a:r>
              <a:rPr lang="en-GB"/>
              <a:t>18th century gravestone, St Andrews</a:t>
            </a:r>
          </a:p>
          <a:p>
            <a:pPr marL="457200" indent="-457200">
              <a:buFont typeface="+mj-lt"/>
              <a:buAutoNum type="arabicPeriod" startAt="22"/>
            </a:pPr>
            <a:r>
              <a:rPr lang="en-GB"/>
              <a:t>20th century ‘banana’ flats, Leith, Edinburgh</a:t>
            </a:r>
          </a:p>
          <a:p>
            <a:endParaRPr lang="en-GB"/>
          </a:p>
        </p:txBody>
      </p:sp>
      <p:sp>
        <p:nvSpPr>
          <p:cNvPr id="4" name="Text Placeholder 3">
            <a:extLst>
              <a:ext uri="{FF2B5EF4-FFF2-40B4-BE49-F238E27FC236}">
                <a16:creationId xmlns:a16="http://schemas.microsoft.com/office/drawing/2014/main" id="{7A097F38-CB4E-44E8-8DF1-F461E72F28DB}"/>
              </a:ext>
            </a:extLst>
          </p:cNvPr>
          <p:cNvSpPr>
            <a:spLocks noGrp="1"/>
          </p:cNvSpPr>
          <p:nvPr>
            <p:ph type="body" sz="quarter" idx="10"/>
          </p:nvPr>
        </p:nvSpPr>
        <p:spPr/>
        <p:txBody>
          <a:bodyPr/>
          <a:lstStyle/>
          <a:p>
            <a:r>
              <a:rPr lang="en-GB"/>
              <a:t>Local areas</a:t>
            </a:r>
          </a:p>
        </p:txBody>
      </p:sp>
      <p:sp>
        <p:nvSpPr>
          <p:cNvPr id="5" name="Content Placeholder 4">
            <a:extLst>
              <a:ext uri="{FF2B5EF4-FFF2-40B4-BE49-F238E27FC236}">
                <a16:creationId xmlns:a16="http://schemas.microsoft.com/office/drawing/2014/main" id="{6B890332-778E-4A1D-9951-D81AA09FE7ED}"/>
              </a:ext>
            </a:extLst>
          </p:cNvPr>
          <p:cNvSpPr>
            <a:spLocks noGrp="1"/>
          </p:cNvSpPr>
          <p:nvPr>
            <p:ph sz="half" idx="11"/>
          </p:nvPr>
        </p:nvSpPr>
        <p:spPr>
          <a:xfrm>
            <a:off x="4803914" y="1981200"/>
            <a:ext cx="4107330" cy="4294908"/>
          </a:xfrm>
        </p:spPr>
        <p:txBody>
          <a:bodyPr/>
          <a:lstStyle/>
          <a:p>
            <a:pPr marL="457200" indent="-457200">
              <a:buFont typeface="+mj-lt"/>
              <a:buAutoNum type="arabicPeriod" startAt="28"/>
            </a:pPr>
            <a:r>
              <a:rPr lang="en-GB"/>
              <a:t>18th century cruck-framed cottage, Pitlochry</a:t>
            </a:r>
          </a:p>
          <a:p>
            <a:pPr marL="457200" indent="-457200">
              <a:buFont typeface="+mj-lt"/>
              <a:buAutoNum type="arabicPeriod" startAt="28"/>
            </a:pPr>
            <a:r>
              <a:rPr lang="en-GB"/>
              <a:t>Hippodrome, </a:t>
            </a:r>
            <a:r>
              <a:rPr lang="en-GB" err="1"/>
              <a:t>Boness</a:t>
            </a:r>
            <a:r>
              <a:rPr lang="en-GB"/>
              <a:t>, </a:t>
            </a:r>
            <a:br>
              <a:rPr lang="en-GB"/>
            </a:br>
            <a:r>
              <a:rPr lang="en-GB"/>
              <a:t>Art Deco era theatre, opened 1912</a:t>
            </a:r>
          </a:p>
          <a:p>
            <a:pPr marL="457200" indent="-457200">
              <a:buFont typeface="+mj-lt"/>
              <a:buAutoNum type="arabicPeriod" startAt="28"/>
            </a:pPr>
            <a:r>
              <a:rPr lang="en-GB"/>
              <a:t>Prehistoric Stone Circle, Arran</a:t>
            </a:r>
          </a:p>
          <a:p>
            <a:pPr marL="457200" indent="-457200">
              <a:buFont typeface="+mj-lt"/>
              <a:buAutoNum type="arabicPeriod" startAt="28"/>
            </a:pPr>
            <a:r>
              <a:rPr lang="en-GB"/>
              <a:t>WWII German Graffiti, Duff House, Aberdeenshire</a:t>
            </a:r>
          </a:p>
          <a:p>
            <a:pPr marL="457200" indent="-457200">
              <a:buFont typeface="+mj-lt"/>
              <a:buAutoNum type="arabicPeriod" startAt="28"/>
            </a:pPr>
            <a:r>
              <a:rPr lang="en-GB"/>
              <a:t>‘</a:t>
            </a:r>
            <a:r>
              <a:rPr lang="en-GB" err="1"/>
              <a:t>Loupin</a:t>
            </a:r>
            <a:r>
              <a:rPr lang="en-GB"/>
              <a:t>’ On </a:t>
            </a:r>
            <a:r>
              <a:rPr lang="en-GB" err="1"/>
              <a:t>Stane</a:t>
            </a:r>
            <a:r>
              <a:rPr lang="en-GB"/>
              <a:t> (steps to help get on a horse) </a:t>
            </a:r>
            <a:r>
              <a:rPr lang="en-GB" err="1"/>
              <a:t>Duddingston</a:t>
            </a:r>
            <a:r>
              <a:rPr lang="en-GB"/>
              <a:t>, 17th century</a:t>
            </a:r>
          </a:p>
        </p:txBody>
      </p:sp>
    </p:spTree>
    <p:extLst>
      <p:ext uri="{BB962C8B-B14F-4D97-AF65-F5344CB8AC3E}">
        <p14:creationId xmlns:p14="http://schemas.microsoft.com/office/powerpoint/2010/main" val="53153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F01B-192C-4F93-B5C7-F7875358C7F4}"/>
              </a:ext>
            </a:extLst>
          </p:cNvPr>
          <p:cNvSpPr>
            <a:spLocks noGrp="1"/>
          </p:cNvSpPr>
          <p:nvPr>
            <p:ph type="title"/>
          </p:nvPr>
        </p:nvSpPr>
        <p:spPr/>
        <p:txBody>
          <a:bodyPr/>
          <a:lstStyle/>
          <a:p>
            <a:r>
              <a:rPr lang="en-GB" dirty="0"/>
              <a:t>List of images 5</a:t>
            </a:r>
          </a:p>
        </p:txBody>
      </p:sp>
      <p:sp>
        <p:nvSpPr>
          <p:cNvPr id="3" name="Content Placeholder 2">
            <a:extLst>
              <a:ext uri="{FF2B5EF4-FFF2-40B4-BE49-F238E27FC236}">
                <a16:creationId xmlns:a16="http://schemas.microsoft.com/office/drawing/2014/main" id="{D2A9D070-CC02-44CD-AC03-1AF9773A746C}"/>
              </a:ext>
            </a:extLst>
          </p:cNvPr>
          <p:cNvSpPr>
            <a:spLocks noGrp="1"/>
          </p:cNvSpPr>
          <p:nvPr>
            <p:ph sz="half" idx="1"/>
          </p:nvPr>
        </p:nvSpPr>
        <p:spPr>
          <a:xfrm>
            <a:off x="712789" y="1974573"/>
            <a:ext cx="4233283" cy="4201783"/>
          </a:xfrm>
        </p:spPr>
        <p:txBody>
          <a:bodyPr/>
          <a:lstStyle/>
          <a:p>
            <a:pPr marL="457200" indent="-457200">
              <a:buFont typeface="+mj-lt"/>
              <a:buAutoNum type="arabicPeriod" startAt="33"/>
            </a:pPr>
            <a:r>
              <a:rPr lang="en-GB"/>
              <a:t>Hippo concrete sculptures, Glenrothes, 1970s</a:t>
            </a:r>
          </a:p>
          <a:p>
            <a:pPr marL="457200" indent="-457200">
              <a:buFont typeface="+mj-lt"/>
              <a:buAutoNum type="arabicPeriod" startAt="33"/>
            </a:pPr>
            <a:r>
              <a:rPr lang="en-GB"/>
              <a:t>Starks Park Football Stadium, Kirkcaldy, Fife, originally built 1891</a:t>
            </a:r>
          </a:p>
          <a:p>
            <a:pPr marL="457200" indent="-457200">
              <a:buFont typeface="+mj-lt"/>
              <a:buAutoNum type="arabicPeriod" startAt="33"/>
            </a:pPr>
            <a:r>
              <a:rPr lang="en-GB"/>
              <a:t>Miners lamp, West Lothian, c1910</a:t>
            </a:r>
          </a:p>
          <a:p>
            <a:pPr marL="457200" indent="-457200">
              <a:buFont typeface="+mj-lt"/>
              <a:buAutoNum type="arabicPeriod" startAt="33"/>
            </a:pPr>
            <a:r>
              <a:rPr lang="en-GB"/>
              <a:t>Skatepark, Livingston, opened 1981</a:t>
            </a:r>
          </a:p>
          <a:p>
            <a:pPr marL="457200" indent="-457200">
              <a:buFont typeface="+mj-lt"/>
              <a:buAutoNum type="arabicPeriod" startAt="33"/>
            </a:pPr>
            <a:r>
              <a:rPr lang="en-GB"/>
              <a:t>Lectern doocot, for keeping pigeons, </a:t>
            </a:r>
            <a:r>
              <a:rPr lang="en-GB" err="1"/>
              <a:t>Athelstaneford</a:t>
            </a:r>
            <a:r>
              <a:rPr lang="en-GB"/>
              <a:t>, East Lothian, 1583</a:t>
            </a:r>
          </a:p>
          <a:p>
            <a:pPr marL="457200" indent="-457200">
              <a:buFont typeface="+mj-lt"/>
              <a:buAutoNum type="arabicPeriod" startAt="33"/>
            </a:pPr>
            <a:endParaRPr lang="en-GB"/>
          </a:p>
          <a:p>
            <a:pPr marL="457200" indent="-457200">
              <a:buFont typeface="+mj-lt"/>
              <a:buAutoNum type="arabicPeriod" startAt="33"/>
            </a:pPr>
            <a:endParaRPr lang="en-GB"/>
          </a:p>
        </p:txBody>
      </p:sp>
      <p:sp>
        <p:nvSpPr>
          <p:cNvPr id="4" name="Text Placeholder 3">
            <a:extLst>
              <a:ext uri="{FF2B5EF4-FFF2-40B4-BE49-F238E27FC236}">
                <a16:creationId xmlns:a16="http://schemas.microsoft.com/office/drawing/2014/main" id="{7A097F38-CB4E-44E8-8DF1-F461E72F28DB}"/>
              </a:ext>
            </a:extLst>
          </p:cNvPr>
          <p:cNvSpPr>
            <a:spLocks noGrp="1"/>
          </p:cNvSpPr>
          <p:nvPr>
            <p:ph type="body" sz="quarter" idx="10"/>
          </p:nvPr>
        </p:nvSpPr>
        <p:spPr/>
        <p:txBody>
          <a:bodyPr/>
          <a:lstStyle/>
          <a:p>
            <a:r>
              <a:rPr lang="en-GB" dirty="0"/>
              <a:t>Local areas</a:t>
            </a:r>
          </a:p>
        </p:txBody>
      </p:sp>
      <p:sp>
        <p:nvSpPr>
          <p:cNvPr id="5" name="Content Placeholder 4">
            <a:extLst>
              <a:ext uri="{FF2B5EF4-FFF2-40B4-BE49-F238E27FC236}">
                <a16:creationId xmlns:a16="http://schemas.microsoft.com/office/drawing/2014/main" id="{6B890332-778E-4A1D-9951-D81AA09FE7ED}"/>
              </a:ext>
            </a:extLst>
          </p:cNvPr>
          <p:cNvSpPr>
            <a:spLocks noGrp="1"/>
          </p:cNvSpPr>
          <p:nvPr>
            <p:ph sz="half" idx="11"/>
          </p:nvPr>
        </p:nvSpPr>
        <p:spPr>
          <a:xfrm>
            <a:off x="5178828" y="1981200"/>
            <a:ext cx="3657601" cy="3638204"/>
          </a:xfrm>
        </p:spPr>
        <p:txBody>
          <a:bodyPr/>
          <a:lstStyle/>
          <a:p>
            <a:pPr marL="457200" indent="-457200">
              <a:buFont typeface="+mj-lt"/>
              <a:buAutoNum type="arabicPeriod" startAt="38"/>
            </a:pPr>
            <a:r>
              <a:rPr lang="en-GB"/>
              <a:t>Milestone, </a:t>
            </a:r>
            <a:r>
              <a:rPr lang="en-GB" err="1"/>
              <a:t>Portpatrick</a:t>
            </a:r>
            <a:r>
              <a:rPr lang="en-GB"/>
              <a:t>, Dumfries</a:t>
            </a:r>
          </a:p>
          <a:p>
            <a:pPr marL="457200" indent="-457200">
              <a:buFont typeface="+mj-lt"/>
              <a:buAutoNum type="arabicPeriod" startAt="38"/>
            </a:pPr>
            <a:r>
              <a:rPr lang="en-GB"/>
              <a:t>Prehistoric standing stone, Inverness</a:t>
            </a:r>
          </a:p>
          <a:p>
            <a:pPr marL="457200" indent="-457200">
              <a:buFont typeface="+mj-lt"/>
              <a:buAutoNum type="arabicPeriod" startAt="38"/>
            </a:pPr>
            <a:r>
              <a:rPr lang="en-GB"/>
              <a:t>Victorian era ghost sign (old hand-painted advertising preserved </a:t>
            </a:r>
            <a:br>
              <a:rPr lang="en-GB"/>
            </a:br>
            <a:r>
              <a:rPr lang="en-GB"/>
              <a:t>on a building, Edinburgh</a:t>
            </a:r>
          </a:p>
          <a:p>
            <a:pPr marL="457200" indent="-457200">
              <a:buFont typeface="+mj-lt"/>
              <a:buAutoNum type="arabicPeriod" startAt="38"/>
            </a:pPr>
            <a:r>
              <a:rPr lang="en-GB"/>
              <a:t>20th century Car Park B, Castle Terrace, Edinburgh</a:t>
            </a:r>
          </a:p>
          <a:p>
            <a:pPr marL="0" indent="0">
              <a:buNone/>
            </a:pPr>
            <a:endParaRPr lang="en-GB"/>
          </a:p>
          <a:p>
            <a:pPr marL="457200" indent="-457200">
              <a:buFont typeface="+mj-lt"/>
              <a:buAutoNum type="arabicPeriod" startAt="38"/>
            </a:pPr>
            <a:endParaRPr lang="en-GB"/>
          </a:p>
          <a:p>
            <a:pPr marL="457200" indent="-457200">
              <a:buFont typeface="+mj-lt"/>
              <a:buAutoNum type="arabicPeriod" startAt="38"/>
            </a:pPr>
            <a:endParaRPr lang="en-GB"/>
          </a:p>
        </p:txBody>
      </p:sp>
    </p:spTree>
    <p:extLst>
      <p:ext uri="{BB962C8B-B14F-4D97-AF65-F5344CB8AC3E}">
        <p14:creationId xmlns:p14="http://schemas.microsoft.com/office/powerpoint/2010/main" val="156924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B4B3B6E-6786-4123-9F93-5BF19FED288D}"/>
              </a:ext>
            </a:extLst>
          </p:cNvPr>
          <p:cNvSpPr txBox="1">
            <a:spLocks noGrp="1"/>
          </p:cNvSpPr>
          <p:nvPr>
            <p:ph type="ctrTitle"/>
          </p:nvPr>
        </p:nvSpPr>
        <p:spPr>
          <a:xfrm>
            <a:off x="656042" y="555155"/>
            <a:ext cx="7064848" cy="35199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chemeClr val="bg2"/>
                </a:solidFill>
                <a:effectLst/>
                <a:uLnTx/>
                <a:uFillTx/>
                <a:latin typeface="+mj-lt"/>
                <a:ea typeface="+mn-ea"/>
                <a:cs typeface="+mn-cs"/>
              </a:rPr>
              <a:t>Teachers notes</a:t>
            </a:r>
          </a:p>
        </p:txBody>
      </p:sp>
      <p:sp>
        <p:nvSpPr>
          <p:cNvPr id="14" name="Text Placeholder 3">
            <a:extLst>
              <a:ext uri="{FF2B5EF4-FFF2-40B4-BE49-F238E27FC236}">
                <a16:creationId xmlns:a16="http://schemas.microsoft.com/office/drawing/2014/main" id="{006D931F-4E15-43CC-A1F8-288213967C15}"/>
              </a:ext>
            </a:extLst>
          </p:cNvPr>
          <p:cNvSpPr txBox="1">
            <a:spLocks/>
          </p:cNvSpPr>
          <p:nvPr/>
        </p:nvSpPr>
        <p:spPr>
          <a:xfrm>
            <a:off x="656042" y="1459576"/>
            <a:ext cx="8345352" cy="463866"/>
          </a:xfrm>
          <a:prstGeom prst="rect">
            <a:avLst/>
          </a:prstGeom>
        </p:spPr>
        <p:txBody>
          <a:bodyPr/>
          <a:lst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solidFill>
                  <a:schemeClr val="bg1"/>
                </a:solidFill>
                <a:latin typeface="+mn-lt"/>
              </a:rPr>
              <a:t>This activity is designed to be undertaken in small groups using printed materials but can be adapted to suit, e.g. using a Smartboard.</a:t>
            </a:r>
          </a:p>
        </p:txBody>
      </p:sp>
      <p:sp>
        <p:nvSpPr>
          <p:cNvPr id="11" name="Text Placeholder 4">
            <a:extLst>
              <a:ext uri="{FF2B5EF4-FFF2-40B4-BE49-F238E27FC236}">
                <a16:creationId xmlns:a16="http://schemas.microsoft.com/office/drawing/2014/main" id="{EC51602F-B654-4483-A550-F188829C46FF}"/>
              </a:ext>
            </a:extLst>
          </p:cNvPr>
          <p:cNvSpPr txBox="1">
            <a:spLocks/>
          </p:cNvSpPr>
          <p:nvPr/>
        </p:nvSpPr>
        <p:spPr>
          <a:xfrm>
            <a:off x="680060" y="2330475"/>
            <a:ext cx="4104970" cy="3121134"/>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bg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chemeClr val="bg1"/>
              </a:buClr>
              <a:buFont typeface="Arial" panose="020B0604020202020204" pitchFamily="34" charset="0"/>
              <a:buChar char="•"/>
            </a:pPr>
            <a:r>
              <a:rPr lang="en-GB" sz="1600" dirty="0">
                <a:cs typeface="Arial" panose="020B0604020202020204" pitchFamily="34" charset="0"/>
              </a:rPr>
              <a:t>Divide participants into smaller groups</a:t>
            </a:r>
          </a:p>
          <a:p>
            <a:pPr marL="285750" indent="-285750">
              <a:buClr>
                <a:schemeClr val="bg1"/>
              </a:buClr>
              <a:buFont typeface="Arial" panose="020B0604020202020204" pitchFamily="34" charset="0"/>
              <a:buChar char="•"/>
            </a:pPr>
            <a:r>
              <a:rPr lang="en-GB" sz="1600" dirty="0">
                <a:cs typeface="Arial" panose="020B0604020202020204" pitchFamily="34" charset="0"/>
              </a:rPr>
              <a:t>Print out a set of the images and set of both headings for each group</a:t>
            </a:r>
          </a:p>
          <a:p>
            <a:pPr marL="285750" indent="-285750">
              <a:buClr>
                <a:schemeClr val="bg1"/>
              </a:buClr>
              <a:buFont typeface="Arial" panose="020B0604020202020204" pitchFamily="34" charset="0"/>
              <a:buChar char="•"/>
            </a:pPr>
            <a:r>
              <a:rPr lang="en-GB" sz="1600" dirty="0">
                <a:cs typeface="Arial" panose="020B0604020202020204" pitchFamily="34" charset="0"/>
              </a:rPr>
              <a:t>The images all represent different types of ‘heritage’.  Some images are of famous/international heritage sites, some are nationally well known, others are examples of local heritage and are grouped in that order in the </a:t>
            </a:r>
            <a:r>
              <a:rPr lang="en-GB" sz="1600" dirty="0" err="1">
                <a:cs typeface="Arial" panose="020B0604020202020204" pitchFamily="34" charset="0"/>
              </a:rPr>
              <a:t>Powerpoint</a:t>
            </a:r>
            <a:endParaRPr lang="en-GB" sz="1600" dirty="0">
              <a:cs typeface="Arial" panose="020B0604020202020204" pitchFamily="34" charset="0"/>
            </a:endParaRPr>
          </a:p>
          <a:p>
            <a:pPr marL="285750" indent="-285750">
              <a:buClr>
                <a:schemeClr val="bg1"/>
              </a:buClr>
              <a:buFont typeface="Arial" panose="020B0604020202020204" pitchFamily="34" charset="0"/>
              <a:buChar char="•"/>
            </a:pPr>
            <a:r>
              <a:rPr lang="en-GB" sz="1600" dirty="0">
                <a:cs typeface="Arial" panose="020B0604020202020204" pitchFamily="34" charset="0"/>
              </a:rPr>
              <a:t>Groups can discuss what the images are of and identify any they recognise</a:t>
            </a:r>
            <a:endParaRPr lang="en-GB" sz="1600" dirty="0"/>
          </a:p>
        </p:txBody>
      </p:sp>
      <p:sp>
        <p:nvSpPr>
          <p:cNvPr id="12" name="Text Placeholder 4">
            <a:extLst>
              <a:ext uri="{FF2B5EF4-FFF2-40B4-BE49-F238E27FC236}">
                <a16:creationId xmlns:a16="http://schemas.microsoft.com/office/drawing/2014/main" id="{DBFF288A-35E5-4C9C-9D90-ACCC8ED31565}"/>
              </a:ext>
            </a:extLst>
          </p:cNvPr>
          <p:cNvSpPr txBox="1">
            <a:spLocks/>
          </p:cNvSpPr>
          <p:nvPr/>
        </p:nvSpPr>
        <p:spPr>
          <a:xfrm>
            <a:off x="4828718" y="2306713"/>
            <a:ext cx="4003370" cy="2596200"/>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bg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chemeClr val="bg1"/>
              </a:buClr>
              <a:buFont typeface="Arial" panose="020B0604020202020204" pitchFamily="34" charset="0"/>
              <a:buChar char="•"/>
            </a:pPr>
            <a:r>
              <a:rPr lang="en-GB" sz="1600" dirty="0">
                <a:cs typeface="Arial" panose="020B0604020202020204" pitchFamily="34" charset="0"/>
              </a:rPr>
              <a:t>Groups should discuss each image and decide which heading it should go under - ‘worth keeping for the future’ and ‘not worth keeping’</a:t>
            </a:r>
          </a:p>
          <a:p>
            <a:pPr marL="285750" indent="-285750">
              <a:buClr>
                <a:schemeClr val="bg1"/>
              </a:buClr>
              <a:buFont typeface="Arial" panose="020B0604020202020204" pitchFamily="34" charset="0"/>
              <a:buChar char="•"/>
            </a:pPr>
            <a:r>
              <a:rPr lang="en-GB" sz="1600" dirty="0">
                <a:cs typeface="Arial" panose="020B0604020202020204" pitchFamily="34" charset="0"/>
              </a:rPr>
              <a:t>At the end groups can compare how they sorted their piles and explain their decisions. This should lead into a discussion of why a place or object is worth keeping and the concept of ‘heritage’ can be introduced</a:t>
            </a:r>
          </a:p>
        </p:txBody>
      </p:sp>
    </p:spTree>
    <p:extLst>
      <p:ext uri="{BB962C8B-B14F-4D97-AF65-F5344CB8AC3E}">
        <p14:creationId xmlns:p14="http://schemas.microsoft.com/office/powerpoint/2010/main" val="2726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F9958-A157-4BDE-B4C9-6BBC29608BB6}"/>
              </a:ext>
            </a:extLst>
          </p:cNvPr>
          <p:cNvSpPr>
            <a:spLocks noGrp="1"/>
          </p:cNvSpPr>
          <p:nvPr>
            <p:ph type="ctrTitle"/>
          </p:nvPr>
        </p:nvSpPr>
        <p:spPr>
          <a:xfrm>
            <a:off x="656042" y="552894"/>
            <a:ext cx="7064848" cy="650653"/>
          </a:xfrm>
        </p:spPr>
        <p:txBody>
          <a:bodyPr/>
          <a:lstStyle/>
          <a:p>
            <a:r>
              <a:rPr lang="en-GB" sz="4500" dirty="0">
                <a:solidFill>
                  <a:schemeClr val="bg2"/>
                </a:solidFill>
                <a:latin typeface="+mj-lt"/>
              </a:rPr>
              <a:t>Useful sources</a:t>
            </a:r>
          </a:p>
        </p:txBody>
      </p:sp>
      <p:sp>
        <p:nvSpPr>
          <p:cNvPr id="6" name="TextBox 5">
            <a:extLst>
              <a:ext uri="{FF2B5EF4-FFF2-40B4-BE49-F238E27FC236}">
                <a16:creationId xmlns:a16="http://schemas.microsoft.com/office/drawing/2014/main" id="{0DD4E1C4-FD53-4122-846C-A0520ABFE937}"/>
              </a:ext>
            </a:extLst>
          </p:cNvPr>
          <p:cNvSpPr txBox="1"/>
          <p:nvPr/>
        </p:nvSpPr>
        <p:spPr>
          <a:xfrm>
            <a:off x="656041" y="1737360"/>
            <a:ext cx="5503689" cy="2862322"/>
          </a:xfrm>
          <a:prstGeom prst="rect">
            <a:avLst/>
          </a:prstGeom>
          <a:noFill/>
        </p:spPr>
        <p:txBody>
          <a:bodyPr wrap="square" rtlCol="0">
            <a:spAutoFit/>
          </a:bodyPr>
          <a:lstStyle/>
          <a:p>
            <a:r>
              <a:rPr lang="en-GB" sz="2400" dirty="0">
                <a:solidFill>
                  <a:schemeClr val="bg1"/>
                </a:solidFill>
              </a:rPr>
              <a:t>Canmore</a:t>
            </a:r>
            <a:r>
              <a:rPr lang="en-GB" dirty="0">
                <a:solidFill>
                  <a:schemeClr val="bg1"/>
                </a:solidFill>
              </a:rPr>
              <a:t> </a:t>
            </a:r>
            <a:br>
              <a:rPr lang="en-GB" dirty="0">
                <a:solidFill>
                  <a:schemeClr val="bg1"/>
                </a:solidFill>
              </a:rPr>
            </a:br>
            <a:r>
              <a:rPr lang="en-GB" dirty="0">
                <a:solidFill>
                  <a:schemeClr val="bg1"/>
                </a:solidFill>
                <a:hlinkClick r:id="rId3"/>
              </a:rPr>
              <a:t>canmore.org.uk </a:t>
            </a:r>
            <a:endParaRPr lang="en-GB" dirty="0">
              <a:solidFill>
                <a:schemeClr val="bg1"/>
              </a:solidFill>
            </a:endParaRPr>
          </a:p>
          <a:p>
            <a:br>
              <a:rPr lang="en-GB" dirty="0">
                <a:solidFill>
                  <a:schemeClr val="bg1"/>
                </a:solidFill>
              </a:rPr>
            </a:br>
            <a:r>
              <a:rPr lang="en-GB" sz="2400" dirty="0">
                <a:solidFill>
                  <a:schemeClr val="bg1"/>
                </a:solidFill>
              </a:rPr>
              <a:t>World Heritage website</a:t>
            </a:r>
          </a:p>
          <a:p>
            <a:r>
              <a:rPr lang="en-GB" dirty="0">
                <a:solidFill>
                  <a:schemeClr val="bg1"/>
                </a:solidFill>
                <a:hlinkClick r:id="rId4"/>
              </a:rPr>
              <a:t>whc.unesco.org</a:t>
            </a:r>
            <a:endParaRPr lang="en-GB" dirty="0">
              <a:solidFill>
                <a:schemeClr val="bg1"/>
              </a:solidFill>
            </a:endParaRPr>
          </a:p>
          <a:p>
            <a:endParaRPr lang="en-GB" dirty="0">
              <a:solidFill>
                <a:schemeClr val="bg1"/>
              </a:solidFill>
            </a:endParaRPr>
          </a:p>
          <a:p>
            <a:r>
              <a:rPr lang="en-GB" sz="2400" dirty="0">
                <a:solidFill>
                  <a:schemeClr val="bg1"/>
                </a:solidFill>
              </a:rPr>
              <a:t>HES YouTube</a:t>
            </a:r>
            <a:br>
              <a:rPr lang="en-GB" sz="2400" dirty="0">
                <a:solidFill>
                  <a:schemeClr val="bg2"/>
                </a:solidFill>
              </a:rPr>
            </a:br>
            <a:r>
              <a:rPr lang="en-GB" dirty="0">
                <a:solidFill>
                  <a:schemeClr val="bg1"/>
                </a:solidFill>
                <a:hlinkClick r:id="rId5"/>
              </a:rPr>
              <a:t>What is a Listed Building?</a:t>
            </a:r>
            <a:br>
              <a:rPr lang="en-GB" dirty="0">
                <a:solidFill>
                  <a:schemeClr val="bg1"/>
                </a:solidFill>
                <a:hlinkClick r:id="rId5"/>
              </a:rPr>
            </a:br>
            <a:r>
              <a:rPr lang="en-GB" sz="1400" dirty="0">
                <a:solidFill>
                  <a:schemeClr val="bg1"/>
                </a:solidFill>
              </a:rPr>
              <a:t>Video: 2m 10s</a:t>
            </a:r>
          </a:p>
        </p:txBody>
      </p:sp>
    </p:spTree>
    <p:extLst>
      <p:ext uri="{BB962C8B-B14F-4D97-AF65-F5344CB8AC3E}">
        <p14:creationId xmlns:p14="http://schemas.microsoft.com/office/powerpoint/2010/main" val="185711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huge green statute of a women wearing a pointed crown and holding up a torch stands on a stone pedestal on an island with visitors. (The Statue of Liberty, New York.)">
            <a:extLst>
              <a:ext uri="{FF2B5EF4-FFF2-40B4-BE49-F238E27FC236}">
                <a16:creationId xmlns:a16="http://schemas.microsoft.com/office/drawing/2014/main" id="{390816C3-C9E4-40FD-AC61-C808CA96DBF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20" b="20"/>
          <a:stretch>
            <a:fillRect/>
          </a:stretch>
        </p:blipFill>
        <p:spPr/>
      </p:pic>
      <p:sp>
        <p:nvSpPr>
          <p:cNvPr id="2" name="Title 1">
            <a:extLst>
              <a:ext uri="{FF2B5EF4-FFF2-40B4-BE49-F238E27FC236}">
                <a16:creationId xmlns:a16="http://schemas.microsoft.com/office/drawing/2014/main" id="{8B680EF6-82EF-4C55-BF10-26207E09BAEF}"/>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Statue of Liberty</a:t>
            </a:r>
          </a:p>
        </p:txBody>
      </p:sp>
    </p:spTree>
    <p:extLst>
      <p:ext uri="{BB962C8B-B14F-4D97-AF65-F5344CB8AC3E}">
        <p14:creationId xmlns:p14="http://schemas.microsoft.com/office/powerpoint/2010/main" val="11957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932A-AFBA-4CAD-84E4-A34D7392EA0F}"/>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Colosseum</a:t>
            </a:r>
          </a:p>
        </p:txBody>
      </p:sp>
      <p:pic>
        <p:nvPicPr>
          <p:cNvPr id="14" name="Picture 13" descr="An oval shaped amphitheatre (the Colosseum, Rome) made of stone with several different levels, decorated with carved columns around the many doorway shaped sections.">
            <a:extLst>
              <a:ext uri="{FF2B5EF4-FFF2-40B4-BE49-F238E27FC236}">
                <a16:creationId xmlns:a16="http://schemas.microsoft.com/office/drawing/2014/main" id="{5A18749B-57DF-43FB-B152-022C6FF7F36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9288" y="563563"/>
            <a:ext cx="8100000" cy="5400000"/>
          </a:xfrm>
          <a:prstGeom prst="rect">
            <a:avLst/>
          </a:prstGeom>
          <a:noFill/>
        </p:spPr>
      </p:pic>
    </p:spTree>
    <p:extLst>
      <p:ext uri="{BB962C8B-B14F-4D97-AF65-F5344CB8AC3E}">
        <p14:creationId xmlns:p14="http://schemas.microsoft.com/office/powerpoint/2010/main" val="72828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eavy cast bronze head shows an oba (a king of Benin in Nigeria) wearing a beadwork crown and high collar. Other symbols are shown around the base.">
            <a:extLst>
              <a:ext uri="{FF2B5EF4-FFF2-40B4-BE49-F238E27FC236}">
                <a16:creationId xmlns:a16="http://schemas.microsoft.com/office/drawing/2014/main" id="{A07008A1-407A-4873-ACC3-7D90B025E5AB}"/>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t="132" b="132"/>
          <a:stretch>
            <a:fillRect/>
          </a:stretch>
        </p:blipFill>
        <p:spPr/>
      </p:pic>
      <p:pic>
        <p:nvPicPr>
          <p:cNvPr id="6" name="Picture Placeholder 5" descr="A bronze-green statue of a mermaid sitting on a rock in the sea with industrial looking buildings in the distance.">
            <a:extLst>
              <a:ext uri="{FF2B5EF4-FFF2-40B4-BE49-F238E27FC236}">
                <a16:creationId xmlns:a16="http://schemas.microsoft.com/office/drawing/2014/main" id="{73DBDDB8-95E0-4AA2-8A18-6FF3D147AAA6}"/>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C86A357B-4CCD-42C9-9E8A-0F596AEEDFA0}"/>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The little mermaid and bronze head</a:t>
            </a:r>
          </a:p>
        </p:txBody>
      </p:sp>
    </p:spTree>
    <p:extLst>
      <p:ext uri="{BB962C8B-B14F-4D97-AF65-F5344CB8AC3E}">
        <p14:creationId xmlns:p14="http://schemas.microsoft.com/office/powerpoint/2010/main" val="324995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row of stone statues, from the waist up with large heads, prominent noses and chins, sit on a raised stone area with gravel and pebbles in from of them, blue sky behind. (Easter Island heads).">
            <a:extLst>
              <a:ext uri="{FF2B5EF4-FFF2-40B4-BE49-F238E27FC236}">
                <a16:creationId xmlns:a16="http://schemas.microsoft.com/office/drawing/2014/main" id="{0367FFCD-9B41-4B0A-ADEC-686F29D25FF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3" b="53"/>
          <a:stretch>
            <a:fillRect/>
          </a:stretch>
        </p:blipFill>
        <p:spPr/>
      </p:pic>
      <p:sp>
        <p:nvSpPr>
          <p:cNvPr id="2" name="Title 1">
            <a:extLst>
              <a:ext uri="{FF2B5EF4-FFF2-40B4-BE49-F238E27FC236}">
                <a16:creationId xmlns:a16="http://schemas.microsoft.com/office/drawing/2014/main" id="{959E7B8B-2E2A-4507-9D4B-B940573035FC}"/>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t>Easter Island heads</a:t>
            </a:r>
          </a:p>
        </p:txBody>
      </p:sp>
    </p:spTree>
    <p:extLst>
      <p:ext uri="{BB962C8B-B14F-4D97-AF65-F5344CB8AC3E}">
        <p14:creationId xmlns:p14="http://schemas.microsoft.com/office/powerpoint/2010/main" val="255661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9EC4-2A90-4023-BF50-D44B6E42084C}"/>
              </a:ext>
            </a:extLst>
          </p:cNvPr>
          <p:cNvSpPr>
            <a:spLocks noGrp="1"/>
          </p:cNvSpPr>
          <p:nvPr>
            <p:ph type="title" idx="4294967295"/>
          </p:nvPr>
        </p:nvSpPr>
        <p:spPr>
          <a:xfrm>
            <a:off x="1668463" y="-1212850"/>
            <a:ext cx="7475537" cy="1212850"/>
          </a:xfrm>
        </p:spPr>
        <p:txBody>
          <a:bodyPr vert="horz" lIns="0" tIns="0" rIns="0" bIns="0" rtlCol="0" anchor="b" anchorCtr="0">
            <a:noAutofit/>
          </a:bodyPr>
          <a:lstStyle/>
          <a:p>
            <a:r>
              <a:rPr lang="en-GB" dirty="0">
                <a:latin typeface="+mj-lt"/>
              </a:rPr>
              <a:t>Parthenon</a:t>
            </a:r>
          </a:p>
        </p:txBody>
      </p:sp>
      <p:pic>
        <p:nvPicPr>
          <p:cNvPr id="4" name="Picture 3" descr="A ruined ancient Greek temple (the Parthenon, Athens) with many columns and a frieze but no roof remaining. Both the clothing of the people exploring the ruins, and the bluish tinting of the image suggest this is an old photograph.">
            <a:extLst>
              <a:ext uri="{FF2B5EF4-FFF2-40B4-BE49-F238E27FC236}">
                <a16:creationId xmlns:a16="http://schemas.microsoft.com/office/drawing/2014/main" id="{23CCA9B6-DF5C-4BAE-9C7C-33AFBFAFC91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9288" y="563563"/>
            <a:ext cx="8100000" cy="5400000"/>
          </a:xfrm>
          <a:prstGeom prst="rect">
            <a:avLst/>
          </a:prstGeom>
          <a:noFill/>
        </p:spPr>
      </p:pic>
    </p:spTree>
    <p:extLst>
      <p:ext uri="{BB962C8B-B14F-4D97-AF65-F5344CB8AC3E}">
        <p14:creationId xmlns:p14="http://schemas.microsoft.com/office/powerpoint/2010/main" val="31277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istoric Environment Scotland">
  <a:themeElements>
    <a:clrScheme name="DSH">
      <a:dk1>
        <a:srgbClr val="424242"/>
      </a:dk1>
      <a:lt1>
        <a:sysClr val="window" lastClr="FFFFFF"/>
      </a:lt1>
      <a:dk2>
        <a:srgbClr val="562564"/>
      </a:dk2>
      <a:lt2>
        <a:srgbClr val="9185BE"/>
      </a:lt2>
      <a:accent1>
        <a:srgbClr val="009DC5"/>
      </a:accent1>
      <a:accent2>
        <a:srgbClr val="BABA0E"/>
      </a:accent2>
      <a:accent3>
        <a:srgbClr val="C55A1B"/>
      </a:accent3>
      <a:accent4>
        <a:srgbClr val="692A5D"/>
      </a:accent4>
      <a:accent5>
        <a:srgbClr val="F9BE00"/>
      </a:accent5>
      <a:accent6>
        <a:srgbClr val="003E51"/>
      </a:accent6>
      <a:hlink>
        <a:srgbClr val="009DC5"/>
      </a:hlink>
      <a:folHlink>
        <a:srgbClr val="C55A1B"/>
      </a:folHlink>
    </a:clrScheme>
    <a:fontScheme name="DSH - HES brand">
      <a:majorFont>
        <a:latin typeface="Lato"/>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SH-presentation-TEMPLATE.potx" id="{646B70F1-6B85-4127-B13B-5B4BBE02A40E}" vid="{2E0D6CCF-6BBF-419A-A92A-204171C66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75A2B7AD8C84408736AA48E52FF777" ma:contentTypeVersion="1225" ma:contentTypeDescription="Create a new document." ma:contentTypeScope="" ma:versionID="1ab5be9311610292e0bc806f61cb4e84">
  <xsd:schema xmlns:xsd="http://www.w3.org/2001/XMLSchema" xmlns:xs="http://www.w3.org/2001/XMLSchema" xmlns:p="http://schemas.microsoft.com/office/2006/metadata/properties" xmlns:ns2="2db3d1eb-d48f-471b-880e-0ab6d8680f69" xmlns:ns3="0a1afdd1-1b40-4bfa-bfb7-7a69fafa81c3" xmlns:ns4="f8071959-3d68-40c1-ba21-4dbcba5c9693" targetNamespace="http://schemas.microsoft.com/office/2006/metadata/properties" ma:root="true" ma:fieldsID="b5f51360f5d873f98dbefce68d567b46" ns2:_="" ns3:_="" ns4:_="">
    <xsd:import namespace="2db3d1eb-d48f-471b-880e-0ab6d8680f69"/>
    <xsd:import namespace="0a1afdd1-1b40-4bfa-bfb7-7a69fafa81c3"/>
    <xsd:import namespace="f8071959-3d68-40c1-ba21-4dbcba5c9693"/>
    <xsd:element name="properties">
      <xsd:complexType>
        <xsd:sequence>
          <xsd:element name="documentManagement">
            <xsd:complexType>
              <xsd:all>
                <xsd:element ref="ns2:_dlc_DocId" minOccurs="0"/>
                <xsd:element ref="ns2:_dlc_DocIdUrl" minOccurs="0"/>
                <xsd:element ref="ns2:_dlc_DocIdPersistId" minOccurs="0"/>
                <xsd:element ref="ns2:mc3485e570ec44dbbff260b079be715c" minOccurs="0"/>
                <xsd:element ref="ns2:TaxCatchAll" minOccurs="0"/>
                <xsd:element ref="ns2:o6e1ad5fb6c647a1b7ede24a370ecf23" minOccurs="0"/>
                <xsd:element ref="ns2:j2ffcaff97904629a1f49bb5392bfa74" minOccurs="0"/>
                <xsd:element ref="ns2:SecurityClass" minOccurs="0"/>
                <xsd:element ref="ns3:Site_x0020_or_x0020_Region" minOccurs="0"/>
                <xsd:element ref="ns3:Site_x0020_or_x0020_Region_x003a_C_x0026_T-District" minOccurs="0"/>
                <xsd:element ref="ns3:Site_x0020_or_x0020_Region_x003a_Local_x0020_Authority" minOccurs="0"/>
                <xsd:element ref="ns3:Site_x0020_or_x0020_Region_x003a_TDDM" minOccurs="0"/>
                <xsd:element ref="ns3:Site_x0020_or_x0020_Region_x003a_Intranet-District" minOccurs="0"/>
                <xsd:element ref="ns3:Site_x0020_or_x0020_Region_x003a_C_x0026_T-Region" minOccurs="0"/>
                <xsd:element ref="ns3:Site_x0020_or_x0020_Region_x003a_Depot" minOccurs="0"/>
                <xsd:element ref="ns3:Site_x0020_or_x0020_Region_x003a_Intranet-Region" minOccurs="0"/>
                <xsd:element ref="ns3:Site_x0020_or_x0020_Region_x003a_PIC_x0020_No." minOccurs="0"/>
                <xsd:element ref="ns3:Site_x0020_or_x0020_Region_x003a_PIC_x0020_Group" minOccurs="0"/>
                <xsd:element ref="ns2:Theme_x0020_or_x0020_Topic" minOccurs="0"/>
                <xsd:element ref="ns2:CalYear" minOccurs="0"/>
                <xsd:element ref="ns2:YearEndDate" minOccurs="0"/>
                <xsd:element ref="ns2:SupersededDate" minOccurs="0"/>
                <xsd:element ref="ns4:MediaServiceMetadata" minOccurs="0"/>
                <xsd:element ref="ns4:MediaServiceFastMetadata" minOccurs="0"/>
                <xsd:element ref="ns4:MediaServiceAutoKeyPoints" minOccurs="0"/>
                <xsd:element ref="ns4:MediaServiceKeyPoints" minOccurs="0"/>
                <xsd:element ref="ns2:j940b5d1733a4856914002af794cb375" minOccurs="0"/>
                <xsd:element ref="ns4:lcf76f155ced4ddcb4097134ff3c332f" minOccurs="0"/>
                <xsd:element ref="ns4:MediaServiceDateTaken" minOccurs="0"/>
                <xsd:element ref="ns4:MediaServiceOCR" minOccurs="0"/>
                <xsd:element ref="ns4:MediaServiceGenerationTime" minOccurs="0"/>
                <xsd:element ref="ns4:MediaServiceEventHashCode" minOccurs="0"/>
                <xsd:element ref="ns2:d01907083e1f45e9bd1fbf66d646e235" minOccurs="0"/>
                <xsd:element ref="ns4:MediaServiceObjectDetectorVersions" minOccurs="0"/>
                <xsd:element ref="ns3:SharedWithUsers" minOccurs="0"/>
                <xsd:element ref="ns3:SharedWithDetails" minOccurs="0"/>
                <xsd:element ref="ns2:b6dfb87580ef4c208385b932514ed9a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3d1eb-d48f-471b-880e-0ab6d8680f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c3485e570ec44dbbff260b079be715c" ma:index="11" nillable="true" ma:taxonomy="true" ma:internalName="mc3485e570ec44dbbff260b079be715c" ma:taxonomyFieldName="C_x0026_T_x0020_Function" ma:displayName="C&amp;T Function" ma:default="" ma:fieldId="{6c3485e5-70ec-44db-bff2-60b079be715c}" ma:sspId="71091f16-79d5-4f0b-b9d4-d20c00c650b9" ma:termSetId="86ee0bd3-a5fa-4d63-a674-acebc9b2b39c" ma:anchorId="21656091-74b4-4113-8982-9a542ed578f1" ma:open="false" ma:isKeyword="false">
      <xsd:complexType>
        <xsd:sequence>
          <xsd:element ref="pc:Terms" minOccurs="0" maxOccurs="1"/>
        </xsd:sequence>
      </xsd:complexType>
    </xsd:element>
    <xsd:element name="TaxCatchAll" ma:index="12" nillable="true" ma:displayName="Taxonomy Catch All Column" ma:hidden="true" ma:list="{c70f7087-0082-4391-939c-218467fe4371}" ma:internalName="TaxCatchAll" ma:showField="CatchAllData" ma:web="2db3d1eb-d48f-471b-880e-0ab6d8680f69">
      <xsd:complexType>
        <xsd:complexContent>
          <xsd:extension base="dms:MultiChoiceLookup">
            <xsd:sequence>
              <xsd:element name="Value" type="dms:Lookup" maxOccurs="unbounded" minOccurs="0" nillable="true"/>
            </xsd:sequence>
          </xsd:extension>
        </xsd:complexContent>
      </xsd:complexType>
    </xsd:element>
    <xsd:element name="o6e1ad5fb6c647a1b7ede24a370ecf23" ma:index="13" nillable="true" ma:taxonomy="true" ma:internalName="o6e1ad5fb6c647a1b7ede24a370ecf23" ma:taxonomyFieldName="DocType" ma:displayName="Document Type" ma:default="" ma:fieldId="{86e1ad5f-b6c6-47a1-b7ed-e24a370ecf23}" ma:sspId="71091f16-79d5-4f0b-b9d4-d20c00c650b9" ma:termSetId="ddc70e1e-1084-4f36-a290-75908947c60b" ma:anchorId="8640e53d-4831-432d-87aa-18b1c1b9cadd" ma:open="false" ma:isKeyword="false">
      <xsd:complexType>
        <xsd:sequence>
          <xsd:element ref="pc:Terms" minOccurs="0" maxOccurs="1"/>
        </xsd:sequence>
      </xsd:complexType>
    </xsd:element>
    <xsd:element name="j2ffcaff97904629a1f49bb5392bfa74" ma:index="14" nillable="true" ma:taxonomy="true" ma:internalName="j2ffcaff97904629a1f49bb5392bfa74" ma:taxonomyFieldName="Learning_x0020_Programme" ma:displayName="Learning Programme" ma:default="" ma:fieldId="{32ffcaff-9790-4629-a1f4-9bb5392bfa74}" ma:sspId="71091f16-79d5-4f0b-b9d4-d20c00c650b9" ma:termSetId="290d6b0a-6298-4a86-8855-5e58ccd6d1ac" ma:anchorId="00000000-0000-0000-0000-000000000000" ma:open="false" ma:isKeyword="false">
      <xsd:complexType>
        <xsd:sequence>
          <xsd:element ref="pc:Terms" minOccurs="0" maxOccurs="1"/>
        </xsd:sequence>
      </xsd:complexType>
    </xsd:element>
    <xsd:element name="SecurityClass" ma:index="15" nillable="true" ma:displayName="Security Classification" ma:default="OFFICIAL" ma:description="Security Classification of documents" ma:format="Dropdown" ma:internalName="SecurityClass">
      <xsd:simpleType>
        <xsd:restriction base="dms:Choice">
          <xsd:enumeration value="PUBLIC"/>
          <xsd:enumeration value="OFFICIAL"/>
          <xsd:enumeration value="OFFICIAL-SENSITIVE"/>
          <xsd:enumeration value="OFFICIAL-SENSITIVE: COMMERCIAL"/>
          <xsd:enumeration value="OFFICIAL-SENSITIVE: PERSONAL"/>
          <xsd:enumeration value="LEGALLY PRIVILEGED AND CONFIDENTIAL"/>
          <xsd:enumeration value="SECRET"/>
          <xsd:enumeration value="TOP SECRET"/>
        </xsd:restriction>
      </xsd:simpleType>
    </xsd:element>
    <xsd:element name="Theme_x0020_or_x0020_Topic" ma:index="29" nillable="true" ma:displayName="Theme or Topic" ma:description="Theme or topic for knowledgebase" ma:hidden="true" ma:internalName="Theme_x0020_or_x0020_Topic" ma:readOnly="false">
      <xsd:simpleType>
        <xsd:restriction base="dms:Text">
          <xsd:maxLength value="255"/>
        </xsd:restriction>
      </xsd:simpleType>
    </xsd:element>
    <xsd:element name="CalYear" ma:index="30" nillable="true" ma:displayName="Calendar Year" ma:default="2024" ma:format="Dropdown" ma:internalName="CalYear">
      <xsd:simpleType>
        <xsd:restriction base="dms:Choice">
          <xsd:enumeration value="2027"/>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YearEndDate" ma:index="31" nillable="true" ma:displayName="Year End Date" ma:default="2024-03-31T00:00:00Z" ma:description="Last day of the current financial year i.e. 31/03/2020" ma:format="DateOnly" ma:internalName="YearEndDate">
      <xsd:simpleType>
        <xsd:restriction base="dms:DateTime"/>
      </xsd:simpleType>
    </xsd:element>
    <xsd:element name="SupersededDate" ma:index="32" nillable="true" ma:displayName="Superseded Date" ma:description="Date the document is superseded" ma:format="DateOnly" ma:internalName="SupersededDate">
      <xsd:simpleType>
        <xsd:restriction base="dms:DateTime"/>
      </xsd:simpleType>
    </xsd:element>
    <xsd:element name="j940b5d1733a4856914002af794cb375" ma:index="37" nillable="true" ma:taxonomy="true" ma:internalName="j940b5d1733a4856914002af794cb375" ma:taxonomyFieldName="BusArea" ma:displayName="Business Area" ma:default="" ma:fieldId="{3940b5d1-733a-4856-9140-02af794cb375}" ma:sspId="71091f16-79d5-4f0b-b9d4-d20c00c650b9" ma:termSetId="46431499-dfbb-459e-b8bc-9a4f65868fc8" ma:anchorId="63bd0669-0e9b-4521-9a05-e6efa4e60f26" ma:open="false" ma:isKeyword="false">
      <xsd:complexType>
        <xsd:sequence>
          <xsd:element ref="pc:Terms" minOccurs="0" maxOccurs="1"/>
        </xsd:sequence>
      </xsd:complexType>
    </xsd:element>
    <xsd:element name="d01907083e1f45e9bd1fbf66d646e235" ma:index="45" nillable="true" ma:taxonomy="true" ma:internalName="d01907083e1f45e9bd1fbf66d646e235" ma:taxonomyFieldName="Theme" ma:displayName="Theme" ma:default="" ma:fieldId="{d0190708-3e1f-45e9-bd1f-bf66d646e235}" ma:sspId="71091f16-79d5-4f0b-b9d4-d20c00c650b9" ma:termSetId="de2f1659-2a0c-450d-b8db-bf413ea7bf42" ma:anchorId="707f8c8d-9383-4163-a3d5-81338da40abe" ma:open="false" ma:isKeyword="false">
      <xsd:complexType>
        <xsd:sequence>
          <xsd:element ref="pc:Terms" minOccurs="0" maxOccurs="1"/>
        </xsd:sequence>
      </xsd:complexType>
    </xsd:element>
    <xsd:element name="b6dfb87580ef4c208385b932514ed9ae" ma:index="50" nillable="true" ma:taxonomy="true" ma:internalName="b6dfb87580ef4c208385b932514ed9ae" ma:taxonomyFieldName="DocStatus" ma:displayName="Document Status" ma:default="" ma:fieldId="{b6dfb875-80ef-4c20-8385-b932514ed9ae}" ma:sspId="71091f16-79d5-4f0b-b9d4-d20c00c650b9" ma:termSetId="236228d4-3305-457d-96ff-db1b7f2788d9" ma:anchorId="7e92e7c1-b36c-41b4-8e45-fd9a880781d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1afdd1-1b40-4bfa-bfb7-7a69fafa81c3" elementFormDefault="qualified">
    <xsd:import namespace="http://schemas.microsoft.com/office/2006/documentManagement/types"/>
    <xsd:import namespace="http://schemas.microsoft.com/office/infopath/2007/PartnerControls"/>
    <xsd:element name="Site_x0020_or_x0020_Region" ma:index="17" nillable="true" ma:displayName="Site or Region" ma:list="{fb6fd5bb-79d5-4b11-b15e-6c9ffd4236a3}" ma:internalName="Site_x0020_or_x0020_Region" ma:showField="Title" ma:web="0a1afdd1-1b40-4bfa-bfb7-7a69fafa81c3">
      <xsd:simpleType>
        <xsd:restriction base="dms:Lookup"/>
      </xsd:simpleType>
    </xsd:element>
    <xsd:element name="Site_x0020_or_x0020_Region_x003a_C_x0026_T-District" ma:index="18" nillable="true" ma:displayName="Site or Region:C&amp;T-District" ma:list="{fb6fd5bb-79d5-4b11-b15e-6c9ffd4236a3}" ma:internalName="Site_x0020_or_x0020_Region_x003A_C_x0026_T_x002d_District" ma:readOnly="true" ma:showField="C_x0026_T_x002d_District" ma:web="0a1afdd1-1b40-4bfa-bfb7-7a69fafa81c3">
      <xsd:simpleType>
        <xsd:restriction base="dms:Lookup"/>
      </xsd:simpleType>
    </xsd:element>
    <xsd:element name="Site_x0020_or_x0020_Region_x003a_Local_x0020_Authority" ma:index="19" nillable="true" ma:displayName="Site or Region:Local Authority" ma:list="{fb6fd5bb-79d5-4b11-b15e-6c9ffd4236a3}" ma:internalName="Site_x0020_or_x0020_Region_x003A_Local_x0020_Authority" ma:readOnly="true" ma:showField="Local_x0020_Authority" ma:web="0a1afdd1-1b40-4bfa-bfb7-7a69fafa81c3">
      <xsd:simpleType>
        <xsd:restriction base="dms:Lookup"/>
      </xsd:simpleType>
    </xsd:element>
    <xsd:element name="Site_x0020_or_x0020_Region_x003a_TDDM" ma:index="20" nillable="true" ma:displayName="Site or Region:TDDM" ma:list="{fb6fd5bb-79d5-4b11-b15e-6c9ffd4236a3}" ma:internalName="Site_x0020_or_x0020_Region_x003A_TDDM" ma:readOnly="true" ma:showField="TDDM" ma:web="0a1afdd1-1b40-4bfa-bfb7-7a69fafa81c3">
      <xsd:simpleType>
        <xsd:restriction base="dms:Lookup"/>
      </xsd:simpleType>
    </xsd:element>
    <xsd:element name="Site_x0020_or_x0020_Region_x003a_Intranet-District" ma:index="21" nillable="true" ma:displayName="Site or Region:Intranet-District" ma:list="{fb6fd5bb-79d5-4b11-b15e-6c9ffd4236a3}" ma:internalName="Site_x0020_or_x0020_Region_x003A_Intranet_x002d_District" ma:readOnly="true" ma:showField="Intranet_x002d_District" ma:web="0a1afdd1-1b40-4bfa-bfb7-7a69fafa81c3">
      <xsd:simpleType>
        <xsd:restriction base="dms:Lookup"/>
      </xsd:simpleType>
    </xsd:element>
    <xsd:element name="Site_x0020_or_x0020_Region_x003a_C_x0026_T-Region" ma:index="22" nillable="true" ma:displayName="Site or Region:C&amp;T-Region" ma:list="{fb6fd5bb-79d5-4b11-b15e-6c9ffd4236a3}" ma:internalName="Site_x0020_or_x0020_Region_x003A_C_x0026_T_x002d_Region" ma:readOnly="true" ma:showField="C_x0026_T_x002d_Region" ma:web="0a1afdd1-1b40-4bfa-bfb7-7a69fafa81c3">
      <xsd:simpleType>
        <xsd:restriction base="dms:Lookup"/>
      </xsd:simpleType>
    </xsd:element>
    <xsd:element name="Site_x0020_or_x0020_Region_x003a_Depot" ma:index="23" nillable="true" ma:displayName="Site or Region:Depot" ma:list="{fb6fd5bb-79d5-4b11-b15e-6c9ffd4236a3}" ma:internalName="Site_x0020_or_x0020_Region_x003A_Depot" ma:readOnly="true" ma:showField="Depot" ma:web="0a1afdd1-1b40-4bfa-bfb7-7a69fafa81c3">
      <xsd:simpleType>
        <xsd:restriction base="dms:Lookup"/>
      </xsd:simpleType>
    </xsd:element>
    <xsd:element name="Site_x0020_or_x0020_Region_x003a_Intranet-Region" ma:index="24" nillable="true" ma:displayName="Site or Region:Intranet-Region" ma:list="{fb6fd5bb-79d5-4b11-b15e-6c9ffd4236a3}" ma:internalName="Site_x0020_or_x0020_Region_x003A_Intranet_x002d_Region" ma:readOnly="true" ma:showField="Intranet_x002d_Region" ma:web="0a1afdd1-1b40-4bfa-bfb7-7a69fafa81c3">
      <xsd:simpleType>
        <xsd:restriction base="dms:Lookup"/>
      </xsd:simpleType>
    </xsd:element>
    <xsd:element name="Site_x0020_or_x0020_Region_x003a_PIC_x0020_No." ma:index="25" nillable="true" ma:displayName="Site or Region:PIC No." ma:list="{fb6fd5bb-79d5-4b11-b15e-6c9ffd4236a3}" ma:internalName="Site_x0020_or_x0020_Region_x003A_PIC_x0020_No_x002e_" ma:readOnly="true" ma:showField="PIC_x0020_No_x002e_" ma:web="0a1afdd1-1b40-4bfa-bfb7-7a69fafa81c3">
      <xsd:simpleType>
        <xsd:restriction base="dms:Lookup"/>
      </xsd:simpleType>
    </xsd:element>
    <xsd:element name="Site_x0020_or_x0020_Region_x003a_PIC_x0020_Group" ma:index="26" nillable="true" ma:displayName="Site or Region:PIC Group" ma:list="{fb6fd5bb-79d5-4b11-b15e-6c9ffd4236a3}" ma:internalName="Site_x0020_or_x0020_Region_x003A_PIC_x0020_Group" ma:readOnly="true" ma:showField="PIC_x0020_Group" ma:web="0a1afdd1-1b40-4bfa-bfb7-7a69fafa81c3">
      <xsd:simpleType>
        <xsd:restriction base="dms:Lookup"/>
      </xsd:simpleType>
    </xsd:element>
    <xsd:element name="SharedWithUsers" ma:index="4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071959-3d68-40c1-ba21-4dbcba5c9693"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71091f16-79d5-4f0b-b9d4-d20c00c650b9" ma:termSetId="09814cd3-568e-fe90-9814-8d621ff8fb84" ma:anchorId="fba54fb3-c3e1-fe81-a776-ca4b69148c4d" ma:open="true" ma:isKeyword="false">
      <xsd:complexType>
        <xsd:sequence>
          <xsd:element ref="pc:Terms" minOccurs="0" maxOccurs="1"/>
        </xsd:sequence>
      </xsd:complexType>
    </xsd:element>
    <xsd:element name="MediaServiceDateTaken" ma:index="41" nillable="true" ma:displayName="MediaServiceDateTaken" ma:hidden="true" ma:indexed="true" ma:internalName="MediaServiceDateTaken"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db3d1eb-d48f-471b-880e-0ab6d8680f69">HESDOC-1046482884-1653</_dlc_DocId>
    <_dlc_DocIdUrl xmlns="2db3d1eb-d48f-471b-880e-0ab6d8680f69">
      <Url>https://hescot.sharepoint.com/sites/dc/vse/_layouts/15/DocIdRedir.aspx?ID=HESDOC-1046482884-1653</Url>
      <Description>HESDOC-1046482884-1653</Description>
    </_dlc_DocIdUrl>
    <TaxCatchAll xmlns="2db3d1eb-d48f-471b-880e-0ab6d8680f69">
      <Value>5375</Value>
      <Value>2831</Value>
      <Value>1730</Value>
    </TaxCatchAll>
    <CalYear xmlns="2db3d1eb-d48f-471b-880e-0ab6d8680f69">2023</CalYear>
    <SecurityClass xmlns="2db3d1eb-d48f-471b-880e-0ab6d8680f69">OFFICIAL</SecurityClass>
    <mc3485e570ec44dbbff260b079be715c xmlns="2db3d1eb-d48f-471b-880e-0ab6d8680f69">
      <Terms xmlns="http://schemas.microsoft.com/office/infopath/2007/PartnerControls">
        <TermInfo xmlns="http://schemas.microsoft.com/office/infopath/2007/PartnerControls">
          <TermName xmlns="http://schemas.microsoft.com/office/infopath/2007/PartnerControls">PP - Learning ＆ Inclusion</TermName>
          <TermId xmlns="http://schemas.microsoft.com/office/infopath/2007/PartnerControls">8cca4e9a-62d4-41c7-bcaf-16bbc1a4f9a3</TermId>
        </TermInfo>
      </Terms>
    </mc3485e570ec44dbbff260b079be715c>
    <o6e1ad5fb6c647a1b7ede24a370ecf23 xmlns="2db3d1eb-d48f-471b-880e-0ab6d8680f69">
      <Terms xmlns="http://schemas.microsoft.com/office/infopath/2007/PartnerControls">
        <TermInfo xmlns="http://schemas.microsoft.com/office/infopath/2007/PartnerControls">
          <TermName xmlns="http://schemas.microsoft.com/office/infopath/2007/PartnerControls">Final Resource</TermName>
          <TermId xmlns="http://schemas.microsoft.com/office/infopath/2007/PartnerControls">5aaf89b4-ce4a-4cf6-a8a8-d0a89bb53525</TermId>
        </TermInfo>
      </Terms>
    </o6e1ad5fb6c647a1b7ede24a370ecf23>
    <SupersededDate xmlns="2db3d1eb-d48f-471b-880e-0ab6d8680f69" xsi:nil="true"/>
    <lcf76f155ced4ddcb4097134ff3c332f xmlns="f8071959-3d68-40c1-ba21-4dbcba5c9693">
      <Terms xmlns="http://schemas.microsoft.com/office/infopath/2007/PartnerControls"/>
    </lcf76f155ced4ddcb4097134ff3c332f>
    <j2ffcaff97904629a1f49bb5392bfa74 xmlns="2db3d1eb-d48f-471b-880e-0ab6d8680f69">
      <Terms xmlns="http://schemas.microsoft.com/office/infopath/2007/PartnerControls"/>
    </j2ffcaff97904629a1f49bb5392bfa74>
    <Site_x0020_or_x0020_Region xmlns="0a1afdd1-1b40-4bfa-bfb7-7a69fafa81c3">1</Site_x0020_or_x0020_Region>
    <YearEndDate xmlns="2db3d1eb-d48f-471b-880e-0ab6d8680f69">2024-03-31T00:00:00+00:00</YearEndDate>
    <Theme_x0020_or_x0020_Topic xmlns="2db3d1eb-d48f-471b-880e-0ab6d8680f69" xsi:nil="true"/>
    <d01907083e1f45e9bd1fbf66d646e235 xmlns="2db3d1eb-d48f-471b-880e-0ab6d8680f69">
      <Terms xmlns="http://schemas.microsoft.com/office/infopath/2007/PartnerControls"/>
    </d01907083e1f45e9bd1fbf66d646e235>
    <j940b5d1733a4856914002af794cb375 xmlns="2db3d1eb-d48f-471b-880e-0ab6d8680f69">
      <Terms xmlns="http://schemas.microsoft.com/office/infopath/2007/PartnerControls">
        <TermInfo xmlns="http://schemas.microsoft.com/office/infopath/2007/PartnerControls">
          <TermName xmlns="http://schemas.microsoft.com/office/infopath/2007/PartnerControls">Learning and Inclusion</TermName>
          <TermId xmlns="http://schemas.microsoft.com/office/infopath/2007/PartnerControls">040cf9e5-d645-4094-a1f7-5cf5925bab1d</TermId>
        </TermInfo>
      </Terms>
    </j940b5d1733a4856914002af794cb375>
    <b6dfb87580ef4c208385b932514ed9ae xmlns="2db3d1eb-d48f-471b-880e-0ab6d8680f69">
      <Terms xmlns="http://schemas.microsoft.com/office/infopath/2007/PartnerControls"/>
    </b6dfb87580ef4c208385b932514ed9ae>
  </documentManagement>
</p:properties>
</file>

<file path=customXml/itemProps1.xml><?xml version="1.0" encoding="utf-8"?>
<ds:datastoreItem xmlns:ds="http://schemas.openxmlformats.org/officeDocument/2006/customXml" ds:itemID="{9D44B115-ED85-4CE4-A13A-734F04E0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3d1eb-d48f-471b-880e-0ab6d8680f69"/>
    <ds:schemaRef ds:uri="0a1afdd1-1b40-4bfa-bfb7-7a69fafa81c3"/>
    <ds:schemaRef ds:uri="f8071959-3d68-40c1-ba21-4dbcba5c9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E91950-7D70-4CCB-898B-C6A747D0AC96}">
  <ds:schemaRefs>
    <ds:schemaRef ds:uri="http://schemas.microsoft.com/sharepoint/v3/contenttype/forms"/>
  </ds:schemaRefs>
</ds:datastoreItem>
</file>

<file path=customXml/itemProps3.xml><?xml version="1.0" encoding="utf-8"?>
<ds:datastoreItem xmlns:ds="http://schemas.openxmlformats.org/officeDocument/2006/customXml" ds:itemID="{5E85504C-4CED-4501-92BE-3D94617DAD7C}">
  <ds:schemaRefs>
    <ds:schemaRef ds:uri="http://schemas.microsoft.com/sharepoint/events"/>
  </ds:schemaRefs>
</ds:datastoreItem>
</file>

<file path=customXml/itemProps4.xml><?xml version="1.0" encoding="utf-8"?>
<ds:datastoreItem xmlns:ds="http://schemas.openxmlformats.org/officeDocument/2006/customXml" ds:itemID="{EF621AC3-A39D-413E-BBD6-9CBCD1989666}">
  <ds:schemaRefs>
    <ds:schemaRef ds:uri="http://schemas.microsoft.com/office/2006/metadata/properties"/>
    <ds:schemaRef ds:uri="2db3d1eb-d48f-471b-880e-0ab6d8680f69"/>
    <ds:schemaRef ds:uri="0a1afdd1-1b40-4bfa-bfb7-7a69fafa81c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f8071959-3d68-40c1-ba21-4dbcba5c969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1574</TotalTime>
  <Words>1465</Words>
  <Application>Microsoft Office PowerPoint</Application>
  <PresentationFormat>On-screen Show (4:3)</PresentationFormat>
  <Paragraphs>200</Paragraphs>
  <Slides>45</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Glypha LT Std</vt:lpstr>
      <vt:lpstr>Lato</vt:lpstr>
      <vt:lpstr>Arial</vt:lpstr>
      <vt:lpstr>Gotham Book</vt:lpstr>
      <vt:lpstr>Gotham Bold</vt:lpstr>
      <vt:lpstr>Gotham Medium</vt:lpstr>
      <vt:lpstr>Calibri</vt:lpstr>
      <vt:lpstr>Historic Environment Scotland</vt:lpstr>
      <vt:lpstr>What is Heritage?</vt:lpstr>
      <vt:lpstr>Aim:  To raise awareness and increase understanding of what is meant by ‘heritage’ and that the value we place on it can be subjective and personal  </vt:lpstr>
      <vt:lpstr>Instructions</vt:lpstr>
      <vt:lpstr>Pyramids</vt:lpstr>
      <vt:lpstr>Statue of Liberty</vt:lpstr>
      <vt:lpstr>Colosseum</vt:lpstr>
      <vt:lpstr>The little mermaid and bronze head</vt:lpstr>
      <vt:lpstr>Easter Island heads</vt:lpstr>
      <vt:lpstr>Parthenon</vt:lpstr>
      <vt:lpstr>Viking ship</vt:lpstr>
      <vt:lpstr>Taj Mahal</vt:lpstr>
      <vt:lpstr>Stonehenge</vt:lpstr>
      <vt:lpstr>Hadrian’s Wall and windmill</vt:lpstr>
      <vt:lpstr>Giant’s causeway and mosaic</vt:lpstr>
      <vt:lpstr>York minster</vt:lpstr>
      <vt:lpstr>Forth rail bridge</vt:lpstr>
      <vt:lpstr>Lewis chessmen</vt:lpstr>
      <vt:lpstr>Edinburgh Castle</vt:lpstr>
      <vt:lpstr>Rough Castle, Roman fort</vt:lpstr>
      <vt:lpstr>Skara Brae</vt:lpstr>
      <vt:lpstr>The Pineapple</vt:lpstr>
      <vt:lpstr>Chambered cairn</vt:lpstr>
      <vt:lpstr>Village green with weigh-beam</vt:lpstr>
      <vt:lpstr>Phone box</vt:lpstr>
      <vt:lpstr>WWII defences</vt:lpstr>
      <vt:lpstr>Gravestone</vt:lpstr>
      <vt:lpstr>Banana flats</vt:lpstr>
      <vt:lpstr>Old cottage</vt:lpstr>
      <vt:lpstr>Hippodrome theatre</vt:lpstr>
      <vt:lpstr>Machrie Moor stone circle</vt:lpstr>
      <vt:lpstr>WWII German graffiti </vt:lpstr>
      <vt:lpstr>Stone steps</vt:lpstr>
      <vt:lpstr>Hippo statues</vt:lpstr>
      <vt:lpstr>Football stadium</vt:lpstr>
      <vt:lpstr>Miner’s lamp and skatepark</vt:lpstr>
      <vt:lpstr>Dovecot and milemarker</vt:lpstr>
      <vt:lpstr>Standing stone and Victorian advertising</vt:lpstr>
      <vt:lpstr>Car park</vt:lpstr>
      <vt:lpstr>List of images</vt:lpstr>
      <vt:lpstr>List of images 2</vt:lpstr>
      <vt:lpstr>List of images 3</vt:lpstr>
      <vt:lpstr>List of images 4</vt:lpstr>
      <vt:lpstr>List of images 5</vt:lpstr>
      <vt:lpstr>Teachers notes</vt:lpstr>
      <vt:lpstr>Useful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Lovie</dc:creator>
  <cp:lastModifiedBy>Lisa Jackson</cp:lastModifiedBy>
  <cp:revision>65</cp:revision>
  <dcterms:created xsi:type="dcterms:W3CDTF">2016-03-16T11:48:20Z</dcterms:created>
  <dcterms:modified xsi:type="dcterms:W3CDTF">2024-01-09T12:03:51Z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0x010100E075A2B7AD8C84408736AA48E52FF777</vt:lpwstr>
  </property>
  <property fmtid="{D5CDD505-2E9C-101B-9397-08002B2CF9AE}" pid="3" name="_dlc_DocIdItemGuid">
    <vt:lpwstr>60f198b9-d05e-4b15-905b-03e5602512fa</vt:lpwstr>
  </property>
  <property fmtid="{D5CDD505-2E9C-101B-9397-08002B2CF9AE}" pid="4" name="MediaServiceImageTags">
    <vt:lpwstr/>
  </property>
  <property fmtid="{D5CDD505-2E9C-101B-9397-08002B2CF9AE}" pid="5" name="Learning Programme">
    <vt:lpwstr/>
  </property>
  <property fmtid="{D5CDD505-2E9C-101B-9397-08002B2CF9AE}" pid="6" name="Theme">
    <vt:lpwstr/>
  </property>
  <property fmtid="{D5CDD505-2E9C-101B-9397-08002B2CF9AE}" pid="7" name="DocType">
    <vt:lpwstr>2831;#Final Resource|5aaf89b4-ce4a-4cf6-a8a8-d0a89bb53525</vt:lpwstr>
  </property>
  <property fmtid="{D5CDD505-2E9C-101B-9397-08002B2CF9AE}" pid="8" name="BusArea">
    <vt:lpwstr>5375;#Learning and Inclusion|040cf9e5-d645-4094-a1f7-5cf5925bab1d</vt:lpwstr>
  </property>
  <property fmtid="{D5CDD505-2E9C-101B-9397-08002B2CF9AE}" pid="9" name="C&amp;T Function">
    <vt:lpwstr>1730;#PP - Learning ＆ Inclusion|8cca4e9a-62d4-41c7-bcaf-16bbc1a4f9a3</vt:lpwstr>
  </property>
  <property fmtid="{D5CDD505-2E9C-101B-9397-08002B2CF9AE}" pid="10" name="DocStatus">
    <vt:lpwstr/>
  </property>
</Properties>
</file>